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 id="307" r:id="rId21"/>
    <p:sldId id="308" r:id="rId22"/>
    <p:sldId id="309" r:id="rId23"/>
    <p:sldId id="285"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6" autoAdjust="0"/>
    <p:restoredTop sz="89949" autoAdjust="0"/>
  </p:normalViewPr>
  <p:slideViewPr>
    <p:cSldViewPr>
      <p:cViewPr varScale="1">
        <p:scale>
          <a:sx n="73" d="100"/>
          <a:sy n="73" d="100"/>
        </p:scale>
        <p:origin x="157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FE5F2-AFFF-453D-AB88-04F8189D5192}" type="doc">
      <dgm:prSet loTypeId="urn:microsoft.com/office/officeart/2008/layout/VerticalCurvedList" loCatId="list" qsTypeId="urn:microsoft.com/office/officeart/2005/8/quickstyle/3d3" qsCatId="3D" csTypeId="urn:microsoft.com/office/officeart/2005/8/colors/colorful5" csCatId="colorful"/>
      <dgm:spPr/>
      <dgm:t>
        <a:bodyPr/>
        <a:lstStyle/>
        <a:p>
          <a:endParaRPr lang="ru-RU"/>
        </a:p>
      </dgm:t>
    </dgm:pt>
    <dgm:pt modelId="{C9A7A584-9AD0-4A32-B6D3-408AA30392AB}">
      <dgm:prSet/>
      <dgm:spPr/>
      <dgm:t>
        <a:bodyPr/>
        <a:lstStyle/>
        <a:p>
          <a:pPr rtl="0"/>
          <a:r>
            <a:rPr lang="ru-RU" dirty="0"/>
            <a:t>Разделение функций</a:t>
          </a:r>
        </a:p>
      </dgm:t>
    </dgm:pt>
    <dgm:pt modelId="{095A703C-A8FF-499E-ACEF-1C2F3BB5D595}" type="parTrans" cxnId="{8A884377-FC55-4B5F-98E8-AD3D3B7BABF2}">
      <dgm:prSet/>
      <dgm:spPr/>
      <dgm:t>
        <a:bodyPr/>
        <a:lstStyle/>
        <a:p>
          <a:endParaRPr lang="ru-RU"/>
        </a:p>
      </dgm:t>
    </dgm:pt>
    <dgm:pt modelId="{882D5D03-EF63-4A1B-A021-4AE553248288}" type="sibTrans" cxnId="{8A884377-FC55-4B5F-98E8-AD3D3B7BABF2}">
      <dgm:prSet/>
      <dgm:spPr/>
      <dgm:t>
        <a:bodyPr/>
        <a:lstStyle/>
        <a:p>
          <a:endParaRPr lang="ru-RU"/>
        </a:p>
      </dgm:t>
    </dgm:pt>
    <dgm:pt modelId="{2207CC14-6761-44C4-AEAE-12F1041A2012}">
      <dgm:prSet/>
      <dgm:spPr/>
      <dgm:t>
        <a:bodyPr/>
        <a:lstStyle/>
        <a:p>
          <a:pPr rtl="0"/>
          <a:r>
            <a:rPr lang="ru-RU"/>
            <a:t>Принцип единственности ответственности</a:t>
          </a:r>
        </a:p>
      </dgm:t>
    </dgm:pt>
    <dgm:pt modelId="{CF6B5C01-7567-4BFB-91B1-3544E2A6D957}" type="parTrans" cxnId="{B7498E87-ACF9-43F0-8540-14E9036BB921}">
      <dgm:prSet/>
      <dgm:spPr/>
      <dgm:t>
        <a:bodyPr/>
        <a:lstStyle/>
        <a:p>
          <a:endParaRPr lang="ru-RU"/>
        </a:p>
      </dgm:t>
    </dgm:pt>
    <dgm:pt modelId="{17AAD35D-2697-4CC3-ACBC-C17C1366B04D}" type="sibTrans" cxnId="{B7498E87-ACF9-43F0-8540-14E9036BB921}">
      <dgm:prSet/>
      <dgm:spPr/>
      <dgm:t>
        <a:bodyPr/>
        <a:lstStyle/>
        <a:p>
          <a:endParaRPr lang="ru-RU"/>
        </a:p>
      </dgm:t>
    </dgm:pt>
    <dgm:pt modelId="{4C35EF66-B141-412A-ACEC-148507439B43}">
      <dgm:prSet/>
      <dgm:spPr/>
      <dgm:t>
        <a:bodyPr/>
        <a:lstStyle/>
        <a:p>
          <a:pPr rtl="0"/>
          <a:r>
            <a:rPr lang="ru-RU"/>
            <a:t>Принцип минимального знания</a:t>
          </a:r>
        </a:p>
      </dgm:t>
    </dgm:pt>
    <dgm:pt modelId="{814C78D0-25C1-4C7E-A32E-3D6A59D6A1CC}" type="parTrans" cxnId="{353C4FAA-F08D-4B5D-94DB-469EBC65FC2E}">
      <dgm:prSet/>
      <dgm:spPr/>
      <dgm:t>
        <a:bodyPr/>
        <a:lstStyle/>
        <a:p>
          <a:endParaRPr lang="ru-RU"/>
        </a:p>
      </dgm:t>
    </dgm:pt>
    <dgm:pt modelId="{AC3302F9-BEDD-42D6-9A9D-465E38ACFC33}" type="sibTrans" cxnId="{353C4FAA-F08D-4B5D-94DB-469EBC65FC2E}">
      <dgm:prSet/>
      <dgm:spPr/>
      <dgm:t>
        <a:bodyPr/>
        <a:lstStyle/>
        <a:p>
          <a:endParaRPr lang="ru-RU"/>
        </a:p>
      </dgm:t>
    </dgm:pt>
    <dgm:pt modelId="{2AE904C0-DD75-4D2B-8186-226DCC32A17F}">
      <dgm:prSet/>
      <dgm:spPr/>
      <dgm:t>
        <a:bodyPr/>
        <a:lstStyle/>
        <a:p>
          <a:pPr rtl="0"/>
          <a:r>
            <a:rPr lang="ru-RU"/>
            <a:t>Не повторяйтесь</a:t>
          </a:r>
        </a:p>
      </dgm:t>
    </dgm:pt>
    <dgm:pt modelId="{A6D9C8DE-5B68-4EAC-B060-0F2116109C38}" type="parTrans" cxnId="{283E0CF4-1FFC-4C8A-BC27-EBD239F4139B}">
      <dgm:prSet/>
      <dgm:spPr/>
      <dgm:t>
        <a:bodyPr/>
        <a:lstStyle/>
        <a:p>
          <a:endParaRPr lang="ru-RU"/>
        </a:p>
      </dgm:t>
    </dgm:pt>
    <dgm:pt modelId="{B66DA190-E11A-45E9-8B2F-8337B961C36F}" type="sibTrans" cxnId="{283E0CF4-1FFC-4C8A-BC27-EBD239F4139B}">
      <dgm:prSet/>
      <dgm:spPr/>
      <dgm:t>
        <a:bodyPr/>
        <a:lstStyle/>
        <a:p>
          <a:endParaRPr lang="ru-RU"/>
        </a:p>
      </dgm:t>
    </dgm:pt>
    <dgm:pt modelId="{2D53D4E5-2F05-48F2-BE62-322F5C013AAE}">
      <dgm:prSet/>
      <dgm:spPr/>
      <dgm:t>
        <a:bodyPr/>
        <a:lstStyle/>
        <a:p>
          <a:pPr rtl="0"/>
          <a:r>
            <a:rPr lang="ru-RU"/>
            <a:t>Минимизируйте проектирование наперед</a:t>
          </a:r>
        </a:p>
      </dgm:t>
    </dgm:pt>
    <dgm:pt modelId="{A3B31926-0062-4785-8168-A7CF56B2A336}" type="parTrans" cxnId="{5D4C7929-FE13-4E89-A5E8-283780DBD923}">
      <dgm:prSet/>
      <dgm:spPr/>
      <dgm:t>
        <a:bodyPr/>
        <a:lstStyle/>
        <a:p>
          <a:endParaRPr lang="ru-RU"/>
        </a:p>
      </dgm:t>
    </dgm:pt>
    <dgm:pt modelId="{4533E6B9-6075-4F3B-923E-B33213F536C9}" type="sibTrans" cxnId="{5D4C7929-FE13-4E89-A5E8-283780DBD923}">
      <dgm:prSet/>
      <dgm:spPr/>
      <dgm:t>
        <a:bodyPr/>
        <a:lstStyle/>
        <a:p>
          <a:endParaRPr lang="ru-RU"/>
        </a:p>
      </dgm:t>
    </dgm:pt>
    <dgm:pt modelId="{B94E3EC9-B334-44A2-A000-D03AD91BC7A8}" type="pres">
      <dgm:prSet presAssocID="{C8AFE5F2-AFFF-453D-AB88-04F8189D5192}" presName="Name0" presStyleCnt="0">
        <dgm:presLayoutVars>
          <dgm:chMax val="7"/>
          <dgm:chPref val="7"/>
          <dgm:dir/>
        </dgm:presLayoutVars>
      </dgm:prSet>
      <dgm:spPr/>
    </dgm:pt>
    <dgm:pt modelId="{6C9C1A9B-124B-4DCB-AEA1-C7F2CA375024}" type="pres">
      <dgm:prSet presAssocID="{C8AFE5F2-AFFF-453D-AB88-04F8189D5192}" presName="Name1" presStyleCnt="0"/>
      <dgm:spPr/>
    </dgm:pt>
    <dgm:pt modelId="{FA24EF53-D23A-4D2C-973B-F66A7EFEA438}" type="pres">
      <dgm:prSet presAssocID="{C8AFE5F2-AFFF-453D-AB88-04F8189D5192}" presName="cycle" presStyleCnt="0"/>
      <dgm:spPr/>
    </dgm:pt>
    <dgm:pt modelId="{DB31580A-9C00-49F1-BE87-56861D38C8DB}" type="pres">
      <dgm:prSet presAssocID="{C8AFE5F2-AFFF-453D-AB88-04F8189D5192}" presName="srcNode" presStyleLbl="node1" presStyleIdx="0" presStyleCnt="5"/>
      <dgm:spPr/>
    </dgm:pt>
    <dgm:pt modelId="{8B13D61A-1F84-43F9-AA65-F0753EB0CFA3}" type="pres">
      <dgm:prSet presAssocID="{C8AFE5F2-AFFF-453D-AB88-04F8189D5192}" presName="conn" presStyleLbl="parChTrans1D2" presStyleIdx="0" presStyleCnt="1"/>
      <dgm:spPr/>
    </dgm:pt>
    <dgm:pt modelId="{5C80940E-493B-49DC-BE54-873662190AF4}" type="pres">
      <dgm:prSet presAssocID="{C8AFE5F2-AFFF-453D-AB88-04F8189D5192}" presName="extraNode" presStyleLbl="node1" presStyleIdx="0" presStyleCnt="5"/>
      <dgm:spPr/>
    </dgm:pt>
    <dgm:pt modelId="{901FC8B1-D411-4B4A-9BDF-2237EDA44FBD}" type="pres">
      <dgm:prSet presAssocID="{C8AFE5F2-AFFF-453D-AB88-04F8189D5192}" presName="dstNode" presStyleLbl="node1" presStyleIdx="0" presStyleCnt="5"/>
      <dgm:spPr/>
    </dgm:pt>
    <dgm:pt modelId="{1104612A-D6F6-44BB-BBAB-8534F1E7C545}" type="pres">
      <dgm:prSet presAssocID="{C9A7A584-9AD0-4A32-B6D3-408AA30392AB}" presName="text_1" presStyleLbl="node1" presStyleIdx="0" presStyleCnt="5">
        <dgm:presLayoutVars>
          <dgm:bulletEnabled val="1"/>
        </dgm:presLayoutVars>
      </dgm:prSet>
      <dgm:spPr/>
    </dgm:pt>
    <dgm:pt modelId="{EF05CD01-3B85-4731-8C8F-0C2DC59D66BE}" type="pres">
      <dgm:prSet presAssocID="{C9A7A584-9AD0-4A32-B6D3-408AA30392AB}" presName="accent_1" presStyleCnt="0"/>
      <dgm:spPr/>
    </dgm:pt>
    <dgm:pt modelId="{E4149097-C926-445E-AA45-A34E70C5D8DD}" type="pres">
      <dgm:prSet presAssocID="{C9A7A584-9AD0-4A32-B6D3-408AA30392AB}" presName="accentRepeatNode" presStyleLbl="solidFgAcc1" presStyleIdx="0" presStyleCnt="5"/>
      <dgm:spPr/>
    </dgm:pt>
    <dgm:pt modelId="{CCC0429B-3961-4CA4-AC14-2CE14B16EF17}" type="pres">
      <dgm:prSet presAssocID="{2207CC14-6761-44C4-AEAE-12F1041A2012}" presName="text_2" presStyleLbl="node1" presStyleIdx="1" presStyleCnt="5">
        <dgm:presLayoutVars>
          <dgm:bulletEnabled val="1"/>
        </dgm:presLayoutVars>
      </dgm:prSet>
      <dgm:spPr/>
    </dgm:pt>
    <dgm:pt modelId="{B98A86A9-251D-4FEE-8277-F269AC10B4DB}" type="pres">
      <dgm:prSet presAssocID="{2207CC14-6761-44C4-AEAE-12F1041A2012}" presName="accent_2" presStyleCnt="0"/>
      <dgm:spPr/>
    </dgm:pt>
    <dgm:pt modelId="{AB2DA5A2-85DC-4149-8E5E-1420DC1B9612}" type="pres">
      <dgm:prSet presAssocID="{2207CC14-6761-44C4-AEAE-12F1041A2012}" presName="accentRepeatNode" presStyleLbl="solidFgAcc1" presStyleIdx="1" presStyleCnt="5"/>
      <dgm:spPr/>
    </dgm:pt>
    <dgm:pt modelId="{E7FFB929-E5E7-4896-9A32-13D0E2277465}" type="pres">
      <dgm:prSet presAssocID="{4C35EF66-B141-412A-ACEC-148507439B43}" presName="text_3" presStyleLbl="node1" presStyleIdx="2" presStyleCnt="5">
        <dgm:presLayoutVars>
          <dgm:bulletEnabled val="1"/>
        </dgm:presLayoutVars>
      </dgm:prSet>
      <dgm:spPr/>
    </dgm:pt>
    <dgm:pt modelId="{76FB6DD4-240C-4631-94F3-6DB0147A6F2E}" type="pres">
      <dgm:prSet presAssocID="{4C35EF66-B141-412A-ACEC-148507439B43}" presName="accent_3" presStyleCnt="0"/>
      <dgm:spPr/>
    </dgm:pt>
    <dgm:pt modelId="{310B1768-9F9B-4CF9-9C09-1D1E4D1ED843}" type="pres">
      <dgm:prSet presAssocID="{4C35EF66-B141-412A-ACEC-148507439B43}" presName="accentRepeatNode" presStyleLbl="solidFgAcc1" presStyleIdx="2" presStyleCnt="5"/>
      <dgm:spPr/>
    </dgm:pt>
    <dgm:pt modelId="{A9B3E138-662D-4D68-9968-7C3414D9B87C}" type="pres">
      <dgm:prSet presAssocID="{2AE904C0-DD75-4D2B-8186-226DCC32A17F}" presName="text_4" presStyleLbl="node1" presStyleIdx="3" presStyleCnt="5">
        <dgm:presLayoutVars>
          <dgm:bulletEnabled val="1"/>
        </dgm:presLayoutVars>
      </dgm:prSet>
      <dgm:spPr/>
    </dgm:pt>
    <dgm:pt modelId="{2E7DE453-824C-443F-BE28-19CC20D72217}" type="pres">
      <dgm:prSet presAssocID="{2AE904C0-DD75-4D2B-8186-226DCC32A17F}" presName="accent_4" presStyleCnt="0"/>
      <dgm:spPr/>
    </dgm:pt>
    <dgm:pt modelId="{542C2C6A-1BED-4B31-843A-FDFBB829BD6D}" type="pres">
      <dgm:prSet presAssocID="{2AE904C0-DD75-4D2B-8186-226DCC32A17F}" presName="accentRepeatNode" presStyleLbl="solidFgAcc1" presStyleIdx="3" presStyleCnt="5"/>
      <dgm:spPr/>
    </dgm:pt>
    <dgm:pt modelId="{BF03DD42-EBF5-4F23-8C1D-ED366BD2C228}" type="pres">
      <dgm:prSet presAssocID="{2D53D4E5-2F05-48F2-BE62-322F5C013AAE}" presName="text_5" presStyleLbl="node1" presStyleIdx="4" presStyleCnt="5">
        <dgm:presLayoutVars>
          <dgm:bulletEnabled val="1"/>
        </dgm:presLayoutVars>
      </dgm:prSet>
      <dgm:spPr/>
    </dgm:pt>
    <dgm:pt modelId="{AAC73918-4274-4542-9A7F-4454E08BD907}" type="pres">
      <dgm:prSet presAssocID="{2D53D4E5-2F05-48F2-BE62-322F5C013AAE}" presName="accent_5" presStyleCnt="0"/>
      <dgm:spPr/>
    </dgm:pt>
    <dgm:pt modelId="{6328A14C-88FB-4A07-8AFC-6F1EB86CC33F}" type="pres">
      <dgm:prSet presAssocID="{2D53D4E5-2F05-48F2-BE62-322F5C013AAE}" presName="accentRepeatNode" presStyleLbl="solidFgAcc1" presStyleIdx="4" presStyleCnt="5"/>
      <dgm:spPr/>
    </dgm:pt>
  </dgm:ptLst>
  <dgm:cxnLst>
    <dgm:cxn modelId="{BB2BB315-2C8E-46A5-8F12-22D4940965D6}" type="presOf" srcId="{2AE904C0-DD75-4D2B-8186-226DCC32A17F}" destId="{A9B3E138-662D-4D68-9968-7C3414D9B87C}" srcOrd="0" destOrd="0" presId="urn:microsoft.com/office/officeart/2008/layout/VerticalCurvedList"/>
    <dgm:cxn modelId="{5D4C7929-FE13-4E89-A5E8-283780DBD923}" srcId="{C8AFE5F2-AFFF-453D-AB88-04F8189D5192}" destId="{2D53D4E5-2F05-48F2-BE62-322F5C013AAE}" srcOrd="4" destOrd="0" parTransId="{A3B31926-0062-4785-8168-A7CF56B2A336}" sibTransId="{4533E6B9-6075-4F3B-923E-B33213F536C9}"/>
    <dgm:cxn modelId="{7DF1EE31-ABF6-40D4-8A83-416EF11BF68E}" type="presOf" srcId="{2D53D4E5-2F05-48F2-BE62-322F5C013AAE}" destId="{BF03DD42-EBF5-4F23-8C1D-ED366BD2C228}" srcOrd="0" destOrd="0" presId="urn:microsoft.com/office/officeart/2008/layout/VerticalCurvedList"/>
    <dgm:cxn modelId="{8A884377-FC55-4B5F-98E8-AD3D3B7BABF2}" srcId="{C8AFE5F2-AFFF-453D-AB88-04F8189D5192}" destId="{C9A7A584-9AD0-4A32-B6D3-408AA30392AB}" srcOrd="0" destOrd="0" parTransId="{095A703C-A8FF-499E-ACEF-1C2F3BB5D595}" sibTransId="{882D5D03-EF63-4A1B-A021-4AE553248288}"/>
    <dgm:cxn modelId="{C385937C-D60F-4DA3-A143-77A315A8FD19}" type="presOf" srcId="{C8AFE5F2-AFFF-453D-AB88-04F8189D5192}" destId="{B94E3EC9-B334-44A2-A000-D03AD91BC7A8}" srcOrd="0" destOrd="0" presId="urn:microsoft.com/office/officeart/2008/layout/VerticalCurvedList"/>
    <dgm:cxn modelId="{B7498E87-ACF9-43F0-8540-14E9036BB921}" srcId="{C8AFE5F2-AFFF-453D-AB88-04F8189D5192}" destId="{2207CC14-6761-44C4-AEAE-12F1041A2012}" srcOrd="1" destOrd="0" parTransId="{CF6B5C01-7567-4BFB-91B1-3544E2A6D957}" sibTransId="{17AAD35D-2697-4CC3-ACBC-C17C1366B04D}"/>
    <dgm:cxn modelId="{B0A77597-3A0B-4E44-83AE-73795E9CA8E7}" type="presOf" srcId="{882D5D03-EF63-4A1B-A021-4AE553248288}" destId="{8B13D61A-1F84-43F9-AA65-F0753EB0CFA3}" srcOrd="0" destOrd="0" presId="urn:microsoft.com/office/officeart/2008/layout/VerticalCurvedList"/>
    <dgm:cxn modelId="{353C4FAA-F08D-4B5D-94DB-469EBC65FC2E}" srcId="{C8AFE5F2-AFFF-453D-AB88-04F8189D5192}" destId="{4C35EF66-B141-412A-ACEC-148507439B43}" srcOrd="2" destOrd="0" parTransId="{814C78D0-25C1-4C7E-A32E-3D6A59D6A1CC}" sibTransId="{AC3302F9-BEDD-42D6-9A9D-465E38ACFC33}"/>
    <dgm:cxn modelId="{33211BC4-FD09-4525-B3C7-0F9546F6100B}" type="presOf" srcId="{C9A7A584-9AD0-4A32-B6D3-408AA30392AB}" destId="{1104612A-D6F6-44BB-BBAB-8534F1E7C545}" srcOrd="0" destOrd="0" presId="urn:microsoft.com/office/officeart/2008/layout/VerticalCurvedList"/>
    <dgm:cxn modelId="{9F368BE5-E3D8-4A26-BF15-6984DBA47049}" type="presOf" srcId="{2207CC14-6761-44C4-AEAE-12F1041A2012}" destId="{CCC0429B-3961-4CA4-AC14-2CE14B16EF17}" srcOrd="0" destOrd="0" presId="urn:microsoft.com/office/officeart/2008/layout/VerticalCurvedList"/>
    <dgm:cxn modelId="{283E0CF4-1FFC-4C8A-BC27-EBD239F4139B}" srcId="{C8AFE5F2-AFFF-453D-AB88-04F8189D5192}" destId="{2AE904C0-DD75-4D2B-8186-226DCC32A17F}" srcOrd="3" destOrd="0" parTransId="{A6D9C8DE-5B68-4EAC-B060-0F2116109C38}" sibTransId="{B66DA190-E11A-45E9-8B2F-8337B961C36F}"/>
    <dgm:cxn modelId="{961341F9-8843-4A30-B484-F525F748E85B}" type="presOf" srcId="{4C35EF66-B141-412A-ACEC-148507439B43}" destId="{E7FFB929-E5E7-4896-9A32-13D0E2277465}" srcOrd="0" destOrd="0" presId="urn:microsoft.com/office/officeart/2008/layout/VerticalCurvedList"/>
    <dgm:cxn modelId="{5C543CE1-6756-447E-AD99-1FDC98D963AA}" type="presParOf" srcId="{B94E3EC9-B334-44A2-A000-D03AD91BC7A8}" destId="{6C9C1A9B-124B-4DCB-AEA1-C7F2CA375024}" srcOrd="0" destOrd="0" presId="urn:microsoft.com/office/officeart/2008/layout/VerticalCurvedList"/>
    <dgm:cxn modelId="{CC3C91BE-F67C-4860-B352-E8DB0F4FDAAF}" type="presParOf" srcId="{6C9C1A9B-124B-4DCB-AEA1-C7F2CA375024}" destId="{FA24EF53-D23A-4D2C-973B-F66A7EFEA438}" srcOrd="0" destOrd="0" presId="urn:microsoft.com/office/officeart/2008/layout/VerticalCurvedList"/>
    <dgm:cxn modelId="{369C8FC1-9815-4E91-8148-B6E0A0F30186}" type="presParOf" srcId="{FA24EF53-D23A-4D2C-973B-F66A7EFEA438}" destId="{DB31580A-9C00-49F1-BE87-56861D38C8DB}" srcOrd="0" destOrd="0" presId="urn:microsoft.com/office/officeart/2008/layout/VerticalCurvedList"/>
    <dgm:cxn modelId="{5EC23837-DFEC-4CD1-9EB0-50F67F59EF5D}" type="presParOf" srcId="{FA24EF53-D23A-4D2C-973B-F66A7EFEA438}" destId="{8B13D61A-1F84-43F9-AA65-F0753EB0CFA3}" srcOrd="1" destOrd="0" presId="urn:microsoft.com/office/officeart/2008/layout/VerticalCurvedList"/>
    <dgm:cxn modelId="{07BD9E4C-45EE-4921-80B6-B8EA802E3B85}" type="presParOf" srcId="{FA24EF53-D23A-4D2C-973B-F66A7EFEA438}" destId="{5C80940E-493B-49DC-BE54-873662190AF4}" srcOrd="2" destOrd="0" presId="urn:microsoft.com/office/officeart/2008/layout/VerticalCurvedList"/>
    <dgm:cxn modelId="{57AB7FBB-0BCB-46DD-BF63-C111609A92FC}" type="presParOf" srcId="{FA24EF53-D23A-4D2C-973B-F66A7EFEA438}" destId="{901FC8B1-D411-4B4A-9BDF-2237EDA44FBD}" srcOrd="3" destOrd="0" presId="urn:microsoft.com/office/officeart/2008/layout/VerticalCurvedList"/>
    <dgm:cxn modelId="{288EE8EA-6343-41E0-A72A-5BFDF101E2B4}" type="presParOf" srcId="{6C9C1A9B-124B-4DCB-AEA1-C7F2CA375024}" destId="{1104612A-D6F6-44BB-BBAB-8534F1E7C545}" srcOrd="1" destOrd="0" presId="urn:microsoft.com/office/officeart/2008/layout/VerticalCurvedList"/>
    <dgm:cxn modelId="{621CBFC9-21F1-43EA-A909-7A71F78355F8}" type="presParOf" srcId="{6C9C1A9B-124B-4DCB-AEA1-C7F2CA375024}" destId="{EF05CD01-3B85-4731-8C8F-0C2DC59D66BE}" srcOrd="2" destOrd="0" presId="urn:microsoft.com/office/officeart/2008/layout/VerticalCurvedList"/>
    <dgm:cxn modelId="{20A9FD93-A1E6-4DA7-AF8F-4F39F14CBD89}" type="presParOf" srcId="{EF05CD01-3B85-4731-8C8F-0C2DC59D66BE}" destId="{E4149097-C926-445E-AA45-A34E70C5D8DD}" srcOrd="0" destOrd="0" presId="urn:microsoft.com/office/officeart/2008/layout/VerticalCurvedList"/>
    <dgm:cxn modelId="{05950D2C-22B5-49C2-AA58-975CAA59BA15}" type="presParOf" srcId="{6C9C1A9B-124B-4DCB-AEA1-C7F2CA375024}" destId="{CCC0429B-3961-4CA4-AC14-2CE14B16EF17}" srcOrd="3" destOrd="0" presId="urn:microsoft.com/office/officeart/2008/layout/VerticalCurvedList"/>
    <dgm:cxn modelId="{F9AD25A7-B8F4-41E7-A65B-7A559F9760C2}" type="presParOf" srcId="{6C9C1A9B-124B-4DCB-AEA1-C7F2CA375024}" destId="{B98A86A9-251D-4FEE-8277-F269AC10B4DB}" srcOrd="4" destOrd="0" presId="urn:microsoft.com/office/officeart/2008/layout/VerticalCurvedList"/>
    <dgm:cxn modelId="{B77DBDD6-6751-4C86-8C2A-1838CA39FC66}" type="presParOf" srcId="{B98A86A9-251D-4FEE-8277-F269AC10B4DB}" destId="{AB2DA5A2-85DC-4149-8E5E-1420DC1B9612}" srcOrd="0" destOrd="0" presId="urn:microsoft.com/office/officeart/2008/layout/VerticalCurvedList"/>
    <dgm:cxn modelId="{D793DCAF-D735-4D55-A695-41FC2EB2B474}" type="presParOf" srcId="{6C9C1A9B-124B-4DCB-AEA1-C7F2CA375024}" destId="{E7FFB929-E5E7-4896-9A32-13D0E2277465}" srcOrd="5" destOrd="0" presId="urn:microsoft.com/office/officeart/2008/layout/VerticalCurvedList"/>
    <dgm:cxn modelId="{E2B02ADF-8F62-4BA0-8EF1-B0EAC83205CB}" type="presParOf" srcId="{6C9C1A9B-124B-4DCB-AEA1-C7F2CA375024}" destId="{76FB6DD4-240C-4631-94F3-6DB0147A6F2E}" srcOrd="6" destOrd="0" presId="urn:microsoft.com/office/officeart/2008/layout/VerticalCurvedList"/>
    <dgm:cxn modelId="{99522B2A-F7D7-452C-833B-643F72B730C9}" type="presParOf" srcId="{76FB6DD4-240C-4631-94F3-6DB0147A6F2E}" destId="{310B1768-9F9B-4CF9-9C09-1D1E4D1ED843}" srcOrd="0" destOrd="0" presId="urn:microsoft.com/office/officeart/2008/layout/VerticalCurvedList"/>
    <dgm:cxn modelId="{149F8DBA-F022-45E8-956D-E288B407D950}" type="presParOf" srcId="{6C9C1A9B-124B-4DCB-AEA1-C7F2CA375024}" destId="{A9B3E138-662D-4D68-9968-7C3414D9B87C}" srcOrd="7" destOrd="0" presId="urn:microsoft.com/office/officeart/2008/layout/VerticalCurvedList"/>
    <dgm:cxn modelId="{AAB09A58-1D97-4AC3-9F48-C28F59DCD03A}" type="presParOf" srcId="{6C9C1A9B-124B-4DCB-AEA1-C7F2CA375024}" destId="{2E7DE453-824C-443F-BE28-19CC20D72217}" srcOrd="8" destOrd="0" presId="urn:microsoft.com/office/officeart/2008/layout/VerticalCurvedList"/>
    <dgm:cxn modelId="{2E4E673D-ED4F-4DB5-8E4F-30CCB3BC4F79}" type="presParOf" srcId="{2E7DE453-824C-443F-BE28-19CC20D72217}" destId="{542C2C6A-1BED-4B31-843A-FDFBB829BD6D}" srcOrd="0" destOrd="0" presId="urn:microsoft.com/office/officeart/2008/layout/VerticalCurvedList"/>
    <dgm:cxn modelId="{1E0C2A56-FBDF-4D7B-A816-0A5373D094DF}" type="presParOf" srcId="{6C9C1A9B-124B-4DCB-AEA1-C7F2CA375024}" destId="{BF03DD42-EBF5-4F23-8C1D-ED366BD2C228}" srcOrd="9" destOrd="0" presId="urn:microsoft.com/office/officeart/2008/layout/VerticalCurvedList"/>
    <dgm:cxn modelId="{A06D5AF5-9152-4612-AC9D-C5962DBC454B}" type="presParOf" srcId="{6C9C1A9B-124B-4DCB-AEA1-C7F2CA375024}" destId="{AAC73918-4274-4542-9A7F-4454E08BD907}" srcOrd="10" destOrd="0" presId="urn:microsoft.com/office/officeart/2008/layout/VerticalCurvedList"/>
    <dgm:cxn modelId="{4804E923-946B-46B5-997F-CA36B1388DC5}" type="presParOf" srcId="{AAC73918-4274-4542-9A7F-4454E08BD907}" destId="{6328A14C-88FB-4A07-8AFC-6F1EB86CC3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0DEAD3-6ECB-40E4-9F2F-6A04AD6B36E7}"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52782041-9C3A-45E6-8F29-9224C444AB90}">
      <dgm:prSet/>
      <dgm:spPr/>
      <dgm:t>
        <a:bodyPr/>
        <a:lstStyle/>
        <a:p>
          <a:pPr rtl="0"/>
          <a:r>
            <a:rPr lang="ru-RU"/>
            <a:t>Общесистемные качества</a:t>
          </a:r>
        </a:p>
      </dgm:t>
    </dgm:pt>
    <dgm:pt modelId="{2431C20E-BBFF-4B20-9BC2-7C167132C493}" type="parTrans" cxnId="{955C20AF-DAAB-4CAC-BACF-D50122A9687C}">
      <dgm:prSet/>
      <dgm:spPr/>
      <dgm:t>
        <a:bodyPr/>
        <a:lstStyle/>
        <a:p>
          <a:endParaRPr lang="ru-RU"/>
        </a:p>
      </dgm:t>
    </dgm:pt>
    <dgm:pt modelId="{D1761D41-FC27-4C53-AE75-0594202ADAC1}" type="sibTrans" cxnId="{955C20AF-DAAB-4CAC-BACF-D50122A9687C}">
      <dgm:prSet/>
      <dgm:spPr/>
      <dgm:t>
        <a:bodyPr/>
        <a:lstStyle/>
        <a:p>
          <a:endParaRPr lang="ru-RU"/>
        </a:p>
      </dgm:t>
    </dgm:pt>
    <dgm:pt modelId="{6566E408-220E-42C9-AF1A-49ACAA5942DA}">
      <dgm:prSet/>
      <dgm:spPr/>
      <dgm:t>
        <a:bodyPr/>
        <a:lstStyle/>
        <a:p>
          <a:pPr rtl="0"/>
          <a:r>
            <a:rPr lang="ru-RU"/>
            <a:t>Качества времени выполнения</a:t>
          </a:r>
        </a:p>
      </dgm:t>
    </dgm:pt>
    <dgm:pt modelId="{C6A8B9E6-B683-4335-BF0C-52CAB89F47B7}" type="parTrans" cxnId="{314A011B-5827-4D46-9D01-A9569937EDE6}">
      <dgm:prSet/>
      <dgm:spPr/>
      <dgm:t>
        <a:bodyPr/>
        <a:lstStyle/>
        <a:p>
          <a:endParaRPr lang="ru-RU"/>
        </a:p>
      </dgm:t>
    </dgm:pt>
    <dgm:pt modelId="{B20448F3-D4A6-4ADE-B28B-49DC0D6151AE}" type="sibTrans" cxnId="{314A011B-5827-4D46-9D01-A9569937EDE6}">
      <dgm:prSet/>
      <dgm:spPr/>
      <dgm:t>
        <a:bodyPr/>
        <a:lstStyle/>
        <a:p>
          <a:endParaRPr lang="ru-RU"/>
        </a:p>
      </dgm:t>
    </dgm:pt>
    <dgm:pt modelId="{58A2A54B-999C-4A0F-940A-926737BB196E}">
      <dgm:prSet/>
      <dgm:spPr/>
      <dgm:t>
        <a:bodyPr/>
        <a:lstStyle/>
        <a:p>
          <a:pPr rtl="0"/>
          <a:r>
            <a:rPr lang="ru-RU"/>
            <a:t>Конструктивные качества</a:t>
          </a:r>
        </a:p>
      </dgm:t>
    </dgm:pt>
    <dgm:pt modelId="{7C4F18EB-9C7F-4545-8ED0-596D7B5CC1FE}" type="parTrans" cxnId="{37488DDD-ABBD-4DAA-82FF-33EE2CE45C8C}">
      <dgm:prSet/>
      <dgm:spPr/>
      <dgm:t>
        <a:bodyPr/>
        <a:lstStyle/>
        <a:p>
          <a:endParaRPr lang="ru-RU"/>
        </a:p>
      </dgm:t>
    </dgm:pt>
    <dgm:pt modelId="{DDCAEB95-4F20-47C0-BB59-45D8A65B60A3}" type="sibTrans" cxnId="{37488DDD-ABBD-4DAA-82FF-33EE2CE45C8C}">
      <dgm:prSet/>
      <dgm:spPr/>
      <dgm:t>
        <a:bodyPr/>
        <a:lstStyle/>
        <a:p>
          <a:endParaRPr lang="ru-RU"/>
        </a:p>
      </dgm:t>
    </dgm:pt>
    <dgm:pt modelId="{939435CA-7CE1-4989-813E-286B2CAF66C9}">
      <dgm:prSet/>
      <dgm:spPr/>
      <dgm:t>
        <a:bodyPr/>
        <a:lstStyle/>
        <a:p>
          <a:pPr rtl="0"/>
          <a:r>
            <a:rPr lang="ru-RU"/>
            <a:t>Пользовательские качества</a:t>
          </a:r>
        </a:p>
      </dgm:t>
    </dgm:pt>
    <dgm:pt modelId="{1C98C02F-C84E-4E4B-B7D1-4CB1A08D2340}" type="parTrans" cxnId="{32255C80-30CF-413D-8076-02FBC3F9B577}">
      <dgm:prSet/>
      <dgm:spPr/>
      <dgm:t>
        <a:bodyPr/>
        <a:lstStyle/>
        <a:p>
          <a:endParaRPr lang="ru-RU"/>
        </a:p>
      </dgm:t>
    </dgm:pt>
    <dgm:pt modelId="{9247E124-511B-4895-87F2-92F5DDCDA135}" type="sibTrans" cxnId="{32255C80-30CF-413D-8076-02FBC3F9B577}">
      <dgm:prSet/>
      <dgm:spPr/>
      <dgm:t>
        <a:bodyPr/>
        <a:lstStyle/>
        <a:p>
          <a:endParaRPr lang="ru-RU"/>
        </a:p>
      </dgm:t>
    </dgm:pt>
    <dgm:pt modelId="{C8BE9F62-3069-4245-86BA-B845F0CDDDA4}" type="pres">
      <dgm:prSet presAssocID="{7D0DEAD3-6ECB-40E4-9F2F-6A04AD6B36E7}" presName="Name0" presStyleCnt="0">
        <dgm:presLayoutVars>
          <dgm:chMax val="7"/>
          <dgm:chPref val="7"/>
          <dgm:dir/>
        </dgm:presLayoutVars>
      </dgm:prSet>
      <dgm:spPr/>
    </dgm:pt>
    <dgm:pt modelId="{8FD17802-E556-4583-B66F-81281759C5EB}" type="pres">
      <dgm:prSet presAssocID="{7D0DEAD3-6ECB-40E4-9F2F-6A04AD6B36E7}" presName="Name1" presStyleCnt="0"/>
      <dgm:spPr/>
    </dgm:pt>
    <dgm:pt modelId="{DB3F74D0-6D9C-4320-9EEC-4B0C018211BE}" type="pres">
      <dgm:prSet presAssocID="{7D0DEAD3-6ECB-40E4-9F2F-6A04AD6B36E7}" presName="cycle" presStyleCnt="0"/>
      <dgm:spPr/>
    </dgm:pt>
    <dgm:pt modelId="{EEC9E85C-BFDE-4FE0-BF8D-0250207786E3}" type="pres">
      <dgm:prSet presAssocID="{7D0DEAD3-6ECB-40E4-9F2F-6A04AD6B36E7}" presName="srcNode" presStyleLbl="node1" presStyleIdx="0" presStyleCnt="4"/>
      <dgm:spPr/>
    </dgm:pt>
    <dgm:pt modelId="{29057259-DF0A-435C-8E73-5DA0C347AB92}" type="pres">
      <dgm:prSet presAssocID="{7D0DEAD3-6ECB-40E4-9F2F-6A04AD6B36E7}" presName="conn" presStyleLbl="parChTrans1D2" presStyleIdx="0" presStyleCnt="1"/>
      <dgm:spPr/>
    </dgm:pt>
    <dgm:pt modelId="{123118B5-9B89-407F-B5AB-C2F0F1BDBDAA}" type="pres">
      <dgm:prSet presAssocID="{7D0DEAD3-6ECB-40E4-9F2F-6A04AD6B36E7}" presName="extraNode" presStyleLbl="node1" presStyleIdx="0" presStyleCnt="4"/>
      <dgm:spPr/>
    </dgm:pt>
    <dgm:pt modelId="{92A4F6FA-2EA0-4F73-950B-D1212D99B4F2}" type="pres">
      <dgm:prSet presAssocID="{7D0DEAD3-6ECB-40E4-9F2F-6A04AD6B36E7}" presName="dstNode" presStyleLbl="node1" presStyleIdx="0" presStyleCnt="4"/>
      <dgm:spPr/>
    </dgm:pt>
    <dgm:pt modelId="{7EE487FC-525D-493A-ADF9-764AF727222B}" type="pres">
      <dgm:prSet presAssocID="{52782041-9C3A-45E6-8F29-9224C444AB90}" presName="text_1" presStyleLbl="node1" presStyleIdx="0" presStyleCnt="4">
        <dgm:presLayoutVars>
          <dgm:bulletEnabled val="1"/>
        </dgm:presLayoutVars>
      </dgm:prSet>
      <dgm:spPr/>
    </dgm:pt>
    <dgm:pt modelId="{394116BF-2F74-4F6C-8CEE-5B3551A41E65}" type="pres">
      <dgm:prSet presAssocID="{52782041-9C3A-45E6-8F29-9224C444AB90}" presName="accent_1" presStyleCnt="0"/>
      <dgm:spPr/>
    </dgm:pt>
    <dgm:pt modelId="{E910A2BF-3F48-4C6C-9086-9DBD8E654A08}" type="pres">
      <dgm:prSet presAssocID="{52782041-9C3A-45E6-8F29-9224C444AB90}" presName="accentRepeatNode" presStyleLbl="solidFgAcc1" presStyleIdx="0" presStyleCnt="4"/>
      <dgm:spPr/>
    </dgm:pt>
    <dgm:pt modelId="{C8ECAF88-DBE1-44FF-A817-BAE80CF51637}" type="pres">
      <dgm:prSet presAssocID="{6566E408-220E-42C9-AF1A-49ACAA5942DA}" presName="text_2" presStyleLbl="node1" presStyleIdx="1" presStyleCnt="4">
        <dgm:presLayoutVars>
          <dgm:bulletEnabled val="1"/>
        </dgm:presLayoutVars>
      </dgm:prSet>
      <dgm:spPr/>
    </dgm:pt>
    <dgm:pt modelId="{9AED101F-547D-4F0A-AD10-CBA63592DA2D}" type="pres">
      <dgm:prSet presAssocID="{6566E408-220E-42C9-AF1A-49ACAA5942DA}" presName="accent_2" presStyleCnt="0"/>
      <dgm:spPr/>
    </dgm:pt>
    <dgm:pt modelId="{A90DA15E-EEB5-4EE2-9C5B-30926BAB9B9D}" type="pres">
      <dgm:prSet presAssocID="{6566E408-220E-42C9-AF1A-49ACAA5942DA}" presName="accentRepeatNode" presStyleLbl="solidFgAcc1" presStyleIdx="1" presStyleCnt="4"/>
      <dgm:spPr/>
    </dgm:pt>
    <dgm:pt modelId="{710A7837-1B92-4E22-8639-FD8F9F5D3ED4}" type="pres">
      <dgm:prSet presAssocID="{58A2A54B-999C-4A0F-940A-926737BB196E}" presName="text_3" presStyleLbl="node1" presStyleIdx="2" presStyleCnt="4">
        <dgm:presLayoutVars>
          <dgm:bulletEnabled val="1"/>
        </dgm:presLayoutVars>
      </dgm:prSet>
      <dgm:spPr/>
    </dgm:pt>
    <dgm:pt modelId="{9601F745-D1F6-40A8-8340-7020577A3EFE}" type="pres">
      <dgm:prSet presAssocID="{58A2A54B-999C-4A0F-940A-926737BB196E}" presName="accent_3" presStyleCnt="0"/>
      <dgm:spPr/>
    </dgm:pt>
    <dgm:pt modelId="{B843B636-476B-43A1-BA0E-517731CD3679}" type="pres">
      <dgm:prSet presAssocID="{58A2A54B-999C-4A0F-940A-926737BB196E}" presName="accentRepeatNode" presStyleLbl="solidFgAcc1" presStyleIdx="2" presStyleCnt="4"/>
      <dgm:spPr/>
    </dgm:pt>
    <dgm:pt modelId="{17ED1AF9-57B4-4A43-9E21-C142EEF9835D}" type="pres">
      <dgm:prSet presAssocID="{939435CA-7CE1-4989-813E-286B2CAF66C9}" presName="text_4" presStyleLbl="node1" presStyleIdx="3" presStyleCnt="4">
        <dgm:presLayoutVars>
          <dgm:bulletEnabled val="1"/>
        </dgm:presLayoutVars>
      </dgm:prSet>
      <dgm:spPr/>
    </dgm:pt>
    <dgm:pt modelId="{AB69ECDD-78C8-411B-98AE-A07F41EDCA11}" type="pres">
      <dgm:prSet presAssocID="{939435CA-7CE1-4989-813E-286B2CAF66C9}" presName="accent_4" presStyleCnt="0"/>
      <dgm:spPr/>
    </dgm:pt>
    <dgm:pt modelId="{E593B5D0-24B3-435A-803D-B232BFA397F5}" type="pres">
      <dgm:prSet presAssocID="{939435CA-7CE1-4989-813E-286B2CAF66C9}" presName="accentRepeatNode" presStyleLbl="solidFgAcc1" presStyleIdx="3" presStyleCnt="4"/>
      <dgm:spPr/>
    </dgm:pt>
  </dgm:ptLst>
  <dgm:cxnLst>
    <dgm:cxn modelId="{4F4FA40B-699C-4580-947F-5450B6A83707}" type="presOf" srcId="{D1761D41-FC27-4C53-AE75-0594202ADAC1}" destId="{29057259-DF0A-435C-8E73-5DA0C347AB92}" srcOrd="0" destOrd="0" presId="urn:microsoft.com/office/officeart/2008/layout/VerticalCurvedList"/>
    <dgm:cxn modelId="{7661DF19-AF98-422B-A19E-E9BAE933D3A2}" type="presOf" srcId="{52782041-9C3A-45E6-8F29-9224C444AB90}" destId="{7EE487FC-525D-493A-ADF9-764AF727222B}" srcOrd="0" destOrd="0" presId="urn:microsoft.com/office/officeart/2008/layout/VerticalCurvedList"/>
    <dgm:cxn modelId="{314A011B-5827-4D46-9D01-A9569937EDE6}" srcId="{7D0DEAD3-6ECB-40E4-9F2F-6A04AD6B36E7}" destId="{6566E408-220E-42C9-AF1A-49ACAA5942DA}" srcOrd="1" destOrd="0" parTransId="{C6A8B9E6-B683-4335-BF0C-52CAB89F47B7}" sibTransId="{B20448F3-D4A6-4ADE-B28B-49DC0D6151AE}"/>
    <dgm:cxn modelId="{73638429-D6D1-4ECC-8EF4-9E22892A192A}" type="presOf" srcId="{939435CA-7CE1-4989-813E-286B2CAF66C9}" destId="{17ED1AF9-57B4-4A43-9E21-C142EEF9835D}" srcOrd="0" destOrd="0" presId="urn:microsoft.com/office/officeart/2008/layout/VerticalCurvedList"/>
    <dgm:cxn modelId="{CBC4B169-3C43-4B58-B9F6-04B904CF5F22}" type="presOf" srcId="{58A2A54B-999C-4A0F-940A-926737BB196E}" destId="{710A7837-1B92-4E22-8639-FD8F9F5D3ED4}" srcOrd="0" destOrd="0" presId="urn:microsoft.com/office/officeart/2008/layout/VerticalCurvedList"/>
    <dgm:cxn modelId="{76DE4077-93F5-4B58-A6B2-E83C3C98CE27}" type="presOf" srcId="{6566E408-220E-42C9-AF1A-49ACAA5942DA}" destId="{C8ECAF88-DBE1-44FF-A817-BAE80CF51637}" srcOrd="0" destOrd="0" presId="urn:microsoft.com/office/officeart/2008/layout/VerticalCurvedList"/>
    <dgm:cxn modelId="{32255C80-30CF-413D-8076-02FBC3F9B577}" srcId="{7D0DEAD3-6ECB-40E4-9F2F-6A04AD6B36E7}" destId="{939435CA-7CE1-4989-813E-286B2CAF66C9}" srcOrd="3" destOrd="0" parTransId="{1C98C02F-C84E-4E4B-B7D1-4CB1A08D2340}" sibTransId="{9247E124-511B-4895-87F2-92F5DDCDA135}"/>
    <dgm:cxn modelId="{955C20AF-DAAB-4CAC-BACF-D50122A9687C}" srcId="{7D0DEAD3-6ECB-40E4-9F2F-6A04AD6B36E7}" destId="{52782041-9C3A-45E6-8F29-9224C444AB90}" srcOrd="0" destOrd="0" parTransId="{2431C20E-BBFF-4B20-9BC2-7C167132C493}" sibTransId="{D1761D41-FC27-4C53-AE75-0594202ADAC1}"/>
    <dgm:cxn modelId="{03607BD2-05C9-4531-8222-CBFEAB976716}" type="presOf" srcId="{7D0DEAD3-6ECB-40E4-9F2F-6A04AD6B36E7}" destId="{C8BE9F62-3069-4245-86BA-B845F0CDDDA4}" srcOrd="0" destOrd="0" presId="urn:microsoft.com/office/officeart/2008/layout/VerticalCurvedList"/>
    <dgm:cxn modelId="{37488DDD-ABBD-4DAA-82FF-33EE2CE45C8C}" srcId="{7D0DEAD3-6ECB-40E4-9F2F-6A04AD6B36E7}" destId="{58A2A54B-999C-4A0F-940A-926737BB196E}" srcOrd="2" destOrd="0" parTransId="{7C4F18EB-9C7F-4545-8ED0-596D7B5CC1FE}" sibTransId="{DDCAEB95-4F20-47C0-BB59-45D8A65B60A3}"/>
    <dgm:cxn modelId="{C1054F51-9754-4526-BDD9-BC61780950A6}" type="presParOf" srcId="{C8BE9F62-3069-4245-86BA-B845F0CDDDA4}" destId="{8FD17802-E556-4583-B66F-81281759C5EB}" srcOrd="0" destOrd="0" presId="urn:microsoft.com/office/officeart/2008/layout/VerticalCurvedList"/>
    <dgm:cxn modelId="{526047D6-1318-4E6F-A66B-134766196785}" type="presParOf" srcId="{8FD17802-E556-4583-B66F-81281759C5EB}" destId="{DB3F74D0-6D9C-4320-9EEC-4B0C018211BE}" srcOrd="0" destOrd="0" presId="urn:microsoft.com/office/officeart/2008/layout/VerticalCurvedList"/>
    <dgm:cxn modelId="{35A1936E-1E62-4FAE-B538-92A18B39EB09}" type="presParOf" srcId="{DB3F74D0-6D9C-4320-9EEC-4B0C018211BE}" destId="{EEC9E85C-BFDE-4FE0-BF8D-0250207786E3}" srcOrd="0" destOrd="0" presId="urn:microsoft.com/office/officeart/2008/layout/VerticalCurvedList"/>
    <dgm:cxn modelId="{3A844C5A-556B-4894-844B-7FB6B51DAA71}" type="presParOf" srcId="{DB3F74D0-6D9C-4320-9EEC-4B0C018211BE}" destId="{29057259-DF0A-435C-8E73-5DA0C347AB92}" srcOrd="1" destOrd="0" presId="urn:microsoft.com/office/officeart/2008/layout/VerticalCurvedList"/>
    <dgm:cxn modelId="{DBB67348-E76E-4C78-B24C-0041033F31FC}" type="presParOf" srcId="{DB3F74D0-6D9C-4320-9EEC-4B0C018211BE}" destId="{123118B5-9B89-407F-B5AB-C2F0F1BDBDAA}" srcOrd="2" destOrd="0" presId="urn:microsoft.com/office/officeart/2008/layout/VerticalCurvedList"/>
    <dgm:cxn modelId="{878B5D67-A447-49AB-B83D-CD9DA1673AF4}" type="presParOf" srcId="{DB3F74D0-6D9C-4320-9EEC-4B0C018211BE}" destId="{92A4F6FA-2EA0-4F73-950B-D1212D99B4F2}" srcOrd="3" destOrd="0" presId="urn:microsoft.com/office/officeart/2008/layout/VerticalCurvedList"/>
    <dgm:cxn modelId="{4E73DE9A-0CF6-4940-8B90-1BC186E8A5A2}" type="presParOf" srcId="{8FD17802-E556-4583-B66F-81281759C5EB}" destId="{7EE487FC-525D-493A-ADF9-764AF727222B}" srcOrd="1" destOrd="0" presId="urn:microsoft.com/office/officeart/2008/layout/VerticalCurvedList"/>
    <dgm:cxn modelId="{220857DF-8099-43A6-BD49-7138A48BF1D5}" type="presParOf" srcId="{8FD17802-E556-4583-B66F-81281759C5EB}" destId="{394116BF-2F74-4F6C-8CEE-5B3551A41E65}" srcOrd="2" destOrd="0" presId="urn:microsoft.com/office/officeart/2008/layout/VerticalCurvedList"/>
    <dgm:cxn modelId="{E795A752-1ACF-48E5-8458-31B6602A61D9}" type="presParOf" srcId="{394116BF-2F74-4F6C-8CEE-5B3551A41E65}" destId="{E910A2BF-3F48-4C6C-9086-9DBD8E654A08}" srcOrd="0" destOrd="0" presId="urn:microsoft.com/office/officeart/2008/layout/VerticalCurvedList"/>
    <dgm:cxn modelId="{4DA2A8DB-45C4-4F0B-9D6D-54F2A502014F}" type="presParOf" srcId="{8FD17802-E556-4583-B66F-81281759C5EB}" destId="{C8ECAF88-DBE1-44FF-A817-BAE80CF51637}" srcOrd="3" destOrd="0" presId="urn:microsoft.com/office/officeart/2008/layout/VerticalCurvedList"/>
    <dgm:cxn modelId="{293FC8CF-6B23-4F1B-B2C1-2D9CF19CA82E}" type="presParOf" srcId="{8FD17802-E556-4583-B66F-81281759C5EB}" destId="{9AED101F-547D-4F0A-AD10-CBA63592DA2D}" srcOrd="4" destOrd="0" presId="urn:microsoft.com/office/officeart/2008/layout/VerticalCurvedList"/>
    <dgm:cxn modelId="{2E7FB519-C291-4CDC-8EA0-9EB4BB5418ED}" type="presParOf" srcId="{9AED101F-547D-4F0A-AD10-CBA63592DA2D}" destId="{A90DA15E-EEB5-4EE2-9C5B-30926BAB9B9D}" srcOrd="0" destOrd="0" presId="urn:microsoft.com/office/officeart/2008/layout/VerticalCurvedList"/>
    <dgm:cxn modelId="{49193D7F-AE31-422F-8FFE-5F5694B5A714}" type="presParOf" srcId="{8FD17802-E556-4583-B66F-81281759C5EB}" destId="{710A7837-1B92-4E22-8639-FD8F9F5D3ED4}" srcOrd="5" destOrd="0" presId="urn:microsoft.com/office/officeart/2008/layout/VerticalCurvedList"/>
    <dgm:cxn modelId="{FC0FBAB5-755E-4B7D-9DA6-8C89EC59259D}" type="presParOf" srcId="{8FD17802-E556-4583-B66F-81281759C5EB}" destId="{9601F745-D1F6-40A8-8340-7020577A3EFE}" srcOrd="6" destOrd="0" presId="urn:microsoft.com/office/officeart/2008/layout/VerticalCurvedList"/>
    <dgm:cxn modelId="{A13ADB2D-469A-49FA-AD45-44A9217A3516}" type="presParOf" srcId="{9601F745-D1F6-40A8-8340-7020577A3EFE}" destId="{B843B636-476B-43A1-BA0E-517731CD3679}" srcOrd="0" destOrd="0" presId="urn:microsoft.com/office/officeart/2008/layout/VerticalCurvedList"/>
    <dgm:cxn modelId="{127B468B-6705-4BFF-A942-0B4684EB3546}" type="presParOf" srcId="{8FD17802-E556-4583-B66F-81281759C5EB}" destId="{17ED1AF9-57B4-4A43-9E21-C142EEF9835D}" srcOrd="7" destOrd="0" presId="urn:microsoft.com/office/officeart/2008/layout/VerticalCurvedList"/>
    <dgm:cxn modelId="{7B573543-B4F6-4776-B306-D4D865EAF544}" type="presParOf" srcId="{8FD17802-E556-4583-B66F-81281759C5EB}" destId="{AB69ECDD-78C8-411B-98AE-A07F41EDCA11}" srcOrd="8" destOrd="0" presId="urn:microsoft.com/office/officeart/2008/layout/VerticalCurvedList"/>
    <dgm:cxn modelId="{731A7753-D8FB-4AF9-978A-F0B9554322AB}" type="presParOf" srcId="{AB69ECDD-78C8-411B-98AE-A07F41EDCA11}" destId="{E593B5D0-24B3-435A-803D-B232BFA397F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B0C93F-5FE1-4D67-83C7-C8057BA29593}"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89507797-2794-4F63-92E4-3BD382046AB5}">
      <dgm:prSet/>
      <dgm:spPr/>
      <dgm:t>
        <a:bodyPr/>
        <a:lstStyle/>
        <a:p>
          <a:pPr rtl="0"/>
          <a:r>
            <a:rPr lang="ru-RU"/>
            <a:t>Аутентификация и авторизация</a:t>
          </a:r>
        </a:p>
      </dgm:t>
    </dgm:pt>
    <dgm:pt modelId="{8946B8FA-CDDC-44C2-BB09-CF78B7951FEB}" type="parTrans" cxnId="{5811B983-163D-452F-A64B-5C3EED59BCB1}">
      <dgm:prSet/>
      <dgm:spPr/>
      <dgm:t>
        <a:bodyPr/>
        <a:lstStyle/>
        <a:p>
          <a:endParaRPr lang="ru-RU"/>
        </a:p>
      </dgm:t>
    </dgm:pt>
    <dgm:pt modelId="{6EE2DB90-8A70-445B-863A-AFFD9C366A8F}" type="sibTrans" cxnId="{5811B983-163D-452F-A64B-5C3EED59BCB1}">
      <dgm:prSet/>
      <dgm:spPr/>
      <dgm:t>
        <a:bodyPr/>
        <a:lstStyle/>
        <a:p>
          <a:endParaRPr lang="ru-RU"/>
        </a:p>
      </dgm:t>
    </dgm:pt>
    <dgm:pt modelId="{983758F4-59BD-422F-97EC-DFDB4C54315F}">
      <dgm:prSet/>
      <dgm:spPr/>
      <dgm:t>
        <a:bodyPr/>
        <a:lstStyle/>
        <a:p>
          <a:pPr rtl="0"/>
          <a:r>
            <a:rPr lang="ru-RU"/>
            <a:t>Кэширование</a:t>
          </a:r>
        </a:p>
      </dgm:t>
    </dgm:pt>
    <dgm:pt modelId="{6CF3375D-1EC2-442F-AC7E-2E01C75665B7}" type="parTrans" cxnId="{F9F328CA-F765-4EF0-86E1-01F067829C65}">
      <dgm:prSet/>
      <dgm:spPr/>
      <dgm:t>
        <a:bodyPr/>
        <a:lstStyle/>
        <a:p>
          <a:endParaRPr lang="ru-RU"/>
        </a:p>
      </dgm:t>
    </dgm:pt>
    <dgm:pt modelId="{4CBB4AFE-8830-4E82-B938-23E58D9F06CC}" type="sibTrans" cxnId="{F9F328CA-F765-4EF0-86E1-01F067829C65}">
      <dgm:prSet/>
      <dgm:spPr/>
      <dgm:t>
        <a:bodyPr/>
        <a:lstStyle/>
        <a:p>
          <a:endParaRPr lang="ru-RU"/>
        </a:p>
      </dgm:t>
    </dgm:pt>
    <dgm:pt modelId="{AC5549F3-9CC3-417C-A191-FE31DF7D342C}">
      <dgm:prSet/>
      <dgm:spPr/>
      <dgm:t>
        <a:bodyPr/>
        <a:lstStyle/>
        <a:p>
          <a:pPr rtl="0"/>
          <a:r>
            <a:rPr lang="ru-RU"/>
            <a:t>Связь</a:t>
          </a:r>
        </a:p>
      </dgm:t>
    </dgm:pt>
    <dgm:pt modelId="{62662697-B69C-4691-B4B0-3999BFE4963D}" type="parTrans" cxnId="{53D8DF2E-DD85-4B78-801C-3B8EE0D86A45}">
      <dgm:prSet/>
      <dgm:spPr/>
      <dgm:t>
        <a:bodyPr/>
        <a:lstStyle/>
        <a:p>
          <a:endParaRPr lang="ru-RU"/>
        </a:p>
      </dgm:t>
    </dgm:pt>
    <dgm:pt modelId="{303B9A06-891E-4041-B4A1-B1BDA8F55B95}" type="sibTrans" cxnId="{53D8DF2E-DD85-4B78-801C-3B8EE0D86A45}">
      <dgm:prSet/>
      <dgm:spPr/>
      <dgm:t>
        <a:bodyPr/>
        <a:lstStyle/>
        <a:p>
          <a:endParaRPr lang="ru-RU"/>
        </a:p>
      </dgm:t>
    </dgm:pt>
    <dgm:pt modelId="{C519FCF8-412F-43E6-8464-CBC4C70BF8A1}">
      <dgm:prSet/>
      <dgm:spPr/>
      <dgm:t>
        <a:bodyPr/>
        <a:lstStyle/>
        <a:p>
          <a:pPr rtl="0"/>
          <a:r>
            <a:rPr lang="ru-RU"/>
            <a:t>Управление конфигурацией</a:t>
          </a:r>
        </a:p>
      </dgm:t>
    </dgm:pt>
    <dgm:pt modelId="{B284E061-64A7-45DA-89B9-00E091757099}" type="parTrans" cxnId="{8658519B-0342-459A-A030-3C88EFAB44F2}">
      <dgm:prSet/>
      <dgm:spPr/>
      <dgm:t>
        <a:bodyPr/>
        <a:lstStyle/>
        <a:p>
          <a:endParaRPr lang="ru-RU"/>
        </a:p>
      </dgm:t>
    </dgm:pt>
    <dgm:pt modelId="{B7879604-7FB3-4345-9953-3A9A806CBAE9}" type="sibTrans" cxnId="{8658519B-0342-459A-A030-3C88EFAB44F2}">
      <dgm:prSet/>
      <dgm:spPr/>
      <dgm:t>
        <a:bodyPr/>
        <a:lstStyle/>
        <a:p>
          <a:endParaRPr lang="ru-RU"/>
        </a:p>
      </dgm:t>
    </dgm:pt>
    <dgm:pt modelId="{C07F159F-9163-46E1-973E-77AB75D6599D}">
      <dgm:prSet/>
      <dgm:spPr/>
      <dgm:t>
        <a:bodyPr/>
        <a:lstStyle/>
        <a:p>
          <a:pPr rtl="0"/>
          <a:r>
            <a:rPr lang="ru-RU"/>
            <a:t>Управление исключениями</a:t>
          </a:r>
        </a:p>
      </dgm:t>
    </dgm:pt>
    <dgm:pt modelId="{D8F5ECA2-A6EF-4F0F-9CA0-8817E95B9B19}" type="parTrans" cxnId="{E28BE158-7621-4D0D-996D-EB2146473AE8}">
      <dgm:prSet/>
      <dgm:spPr/>
      <dgm:t>
        <a:bodyPr/>
        <a:lstStyle/>
        <a:p>
          <a:endParaRPr lang="ru-RU"/>
        </a:p>
      </dgm:t>
    </dgm:pt>
    <dgm:pt modelId="{DB8A635C-4BB7-4076-A3BB-BDB03ECADD5D}" type="sibTrans" cxnId="{E28BE158-7621-4D0D-996D-EB2146473AE8}">
      <dgm:prSet/>
      <dgm:spPr/>
      <dgm:t>
        <a:bodyPr/>
        <a:lstStyle/>
        <a:p>
          <a:endParaRPr lang="ru-RU"/>
        </a:p>
      </dgm:t>
    </dgm:pt>
    <dgm:pt modelId="{9E06B4B2-14C1-43AE-91C7-1D049DF63DDE}">
      <dgm:prSet/>
      <dgm:spPr/>
      <dgm:t>
        <a:bodyPr/>
        <a:lstStyle/>
        <a:p>
          <a:pPr rtl="0"/>
          <a:r>
            <a:rPr lang="ru-RU"/>
            <a:t>Протоколирование и инструментирование</a:t>
          </a:r>
        </a:p>
      </dgm:t>
    </dgm:pt>
    <dgm:pt modelId="{96C90C83-2E8C-423B-9408-1BA31F61035F}" type="parTrans" cxnId="{312ECE76-3988-42BE-877B-6D4EBFAB6394}">
      <dgm:prSet/>
      <dgm:spPr/>
      <dgm:t>
        <a:bodyPr/>
        <a:lstStyle/>
        <a:p>
          <a:endParaRPr lang="ru-RU"/>
        </a:p>
      </dgm:t>
    </dgm:pt>
    <dgm:pt modelId="{F5AF3861-E9EC-47AC-ACA6-EEEEC0389DE8}" type="sibTrans" cxnId="{312ECE76-3988-42BE-877B-6D4EBFAB6394}">
      <dgm:prSet/>
      <dgm:spPr/>
      <dgm:t>
        <a:bodyPr/>
        <a:lstStyle/>
        <a:p>
          <a:endParaRPr lang="ru-RU"/>
        </a:p>
      </dgm:t>
    </dgm:pt>
    <dgm:pt modelId="{E9BB89C9-B80E-494F-A82F-7EED59186828}">
      <dgm:prSet/>
      <dgm:spPr/>
      <dgm:t>
        <a:bodyPr/>
        <a:lstStyle/>
        <a:p>
          <a:pPr rtl="0"/>
          <a:r>
            <a:rPr lang="ru-RU"/>
            <a:t>Валидация</a:t>
          </a:r>
        </a:p>
      </dgm:t>
    </dgm:pt>
    <dgm:pt modelId="{21F00AEA-49EE-46C2-BA8B-D2C80315230F}" type="parTrans" cxnId="{B97DA4E1-7A72-4CE1-A8C3-3C93DBDE70CA}">
      <dgm:prSet/>
      <dgm:spPr/>
      <dgm:t>
        <a:bodyPr/>
        <a:lstStyle/>
        <a:p>
          <a:endParaRPr lang="ru-RU"/>
        </a:p>
      </dgm:t>
    </dgm:pt>
    <dgm:pt modelId="{6C7AD25C-CC93-4A1F-B8B4-98FB84FBD772}" type="sibTrans" cxnId="{B97DA4E1-7A72-4CE1-A8C3-3C93DBDE70CA}">
      <dgm:prSet/>
      <dgm:spPr/>
      <dgm:t>
        <a:bodyPr/>
        <a:lstStyle/>
        <a:p>
          <a:endParaRPr lang="ru-RU"/>
        </a:p>
      </dgm:t>
    </dgm:pt>
    <dgm:pt modelId="{F4925958-FB22-43D3-B819-861664FC3EA2}" type="pres">
      <dgm:prSet presAssocID="{DAB0C93F-5FE1-4D67-83C7-C8057BA29593}" presName="Name0" presStyleCnt="0">
        <dgm:presLayoutVars>
          <dgm:chMax val="7"/>
          <dgm:chPref val="7"/>
          <dgm:dir/>
        </dgm:presLayoutVars>
      </dgm:prSet>
      <dgm:spPr/>
    </dgm:pt>
    <dgm:pt modelId="{0F2476AD-312C-4CA8-BD71-DFF25EF0F3EC}" type="pres">
      <dgm:prSet presAssocID="{DAB0C93F-5FE1-4D67-83C7-C8057BA29593}" presName="Name1" presStyleCnt="0"/>
      <dgm:spPr/>
    </dgm:pt>
    <dgm:pt modelId="{7C464840-115E-4C1B-B481-CF128D934F9D}" type="pres">
      <dgm:prSet presAssocID="{DAB0C93F-5FE1-4D67-83C7-C8057BA29593}" presName="cycle" presStyleCnt="0"/>
      <dgm:spPr/>
    </dgm:pt>
    <dgm:pt modelId="{9DBFE9BD-A066-4346-9AEC-B0F17620AAC4}" type="pres">
      <dgm:prSet presAssocID="{DAB0C93F-5FE1-4D67-83C7-C8057BA29593}" presName="srcNode" presStyleLbl="node1" presStyleIdx="0" presStyleCnt="7"/>
      <dgm:spPr/>
    </dgm:pt>
    <dgm:pt modelId="{1F121088-5B1C-4003-BDBD-DD44BFE41521}" type="pres">
      <dgm:prSet presAssocID="{DAB0C93F-5FE1-4D67-83C7-C8057BA29593}" presName="conn" presStyleLbl="parChTrans1D2" presStyleIdx="0" presStyleCnt="1"/>
      <dgm:spPr/>
    </dgm:pt>
    <dgm:pt modelId="{5053323D-38CC-4BC7-9EA5-A3CFD83AC606}" type="pres">
      <dgm:prSet presAssocID="{DAB0C93F-5FE1-4D67-83C7-C8057BA29593}" presName="extraNode" presStyleLbl="node1" presStyleIdx="0" presStyleCnt="7"/>
      <dgm:spPr/>
    </dgm:pt>
    <dgm:pt modelId="{165F89EB-2A68-4B47-A1A4-1311FB6DE86A}" type="pres">
      <dgm:prSet presAssocID="{DAB0C93F-5FE1-4D67-83C7-C8057BA29593}" presName="dstNode" presStyleLbl="node1" presStyleIdx="0" presStyleCnt="7"/>
      <dgm:spPr/>
    </dgm:pt>
    <dgm:pt modelId="{BB703E49-E117-465B-9A37-5ACF06D812DD}" type="pres">
      <dgm:prSet presAssocID="{89507797-2794-4F63-92E4-3BD382046AB5}" presName="text_1" presStyleLbl="node1" presStyleIdx="0" presStyleCnt="7">
        <dgm:presLayoutVars>
          <dgm:bulletEnabled val="1"/>
        </dgm:presLayoutVars>
      </dgm:prSet>
      <dgm:spPr/>
    </dgm:pt>
    <dgm:pt modelId="{3A6438C6-5127-4B8F-88F6-0281C43ECDB4}" type="pres">
      <dgm:prSet presAssocID="{89507797-2794-4F63-92E4-3BD382046AB5}" presName="accent_1" presStyleCnt="0"/>
      <dgm:spPr/>
    </dgm:pt>
    <dgm:pt modelId="{21964DFA-1614-4BA8-A7FA-721CC5F3A067}" type="pres">
      <dgm:prSet presAssocID="{89507797-2794-4F63-92E4-3BD382046AB5}" presName="accentRepeatNode" presStyleLbl="solidFgAcc1" presStyleIdx="0" presStyleCnt="7"/>
      <dgm:spPr/>
    </dgm:pt>
    <dgm:pt modelId="{7FFBD566-982D-4AD6-8ECF-922441F4D076}" type="pres">
      <dgm:prSet presAssocID="{983758F4-59BD-422F-97EC-DFDB4C54315F}" presName="text_2" presStyleLbl="node1" presStyleIdx="1" presStyleCnt="7">
        <dgm:presLayoutVars>
          <dgm:bulletEnabled val="1"/>
        </dgm:presLayoutVars>
      </dgm:prSet>
      <dgm:spPr/>
    </dgm:pt>
    <dgm:pt modelId="{5A346BFB-B1D7-4B4B-AE5D-C698E9EB4F6F}" type="pres">
      <dgm:prSet presAssocID="{983758F4-59BD-422F-97EC-DFDB4C54315F}" presName="accent_2" presStyleCnt="0"/>
      <dgm:spPr/>
    </dgm:pt>
    <dgm:pt modelId="{54438371-EF64-4A04-BBFB-D0BE75BC86BB}" type="pres">
      <dgm:prSet presAssocID="{983758F4-59BD-422F-97EC-DFDB4C54315F}" presName="accentRepeatNode" presStyleLbl="solidFgAcc1" presStyleIdx="1" presStyleCnt="7"/>
      <dgm:spPr/>
    </dgm:pt>
    <dgm:pt modelId="{BADFB0E4-F089-42E1-B2AE-35C9A353B608}" type="pres">
      <dgm:prSet presAssocID="{AC5549F3-9CC3-417C-A191-FE31DF7D342C}" presName="text_3" presStyleLbl="node1" presStyleIdx="2" presStyleCnt="7">
        <dgm:presLayoutVars>
          <dgm:bulletEnabled val="1"/>
        </dgm:presLayoutVars>
      </dgm:prSet>
      <dgm:spPr/>
    </dgm:pt>
    <dgm:pt modelId="{932D5104-0D63-4A0E-8C24-E52532B2DF5E}" type="pres">
      <dgm:prSet presAssocID="{AC5549F3-9CC3-417C-A191-FE31DF7D342C}" presName="accent_3" presStyleCnt="0"/>
      <dgm:spPr/>
    </dgm:pt>
    <dgm:pt modelId="{0718D296-14F7-46F9-BD69-F0F403C3B86F}" type="pres">
      <dgm:prSet presAssocID="{AC5549F3-9CC3-417C-A191-FE31DF7D342C}" presName="accentRepeatNode" presStyleLbl="solidFgAcc1" presStyleIdx="2" presStyleCnt="7"/>
      <dgm:spPr/>
    </dgm:pt>
    <dgm:pt modelId="{289A1D2C-B2BE-438A-A6D9-B1FBE7B440A5}" type="pres">
      <dgm:prSet presAssocID="{C519FCF8-412F-43E6-8464-CBC4C70BF8A1}" presName="text_4" presStyleLbl="node1" presStyleIdx="3" presStyleCnt="7">
        <dgm:presLayoutVars>
          <dgm:bulletEnabled val="1"/>
        </dgm:presLayoutVars>
      </dgm:prSet>
      <dgm:spPr/>
    </dgm:pt>
    <dgm:pt modelId="{9C5E1E5A-26D5-404B-947C-A0E272882988}" type="pres">
      <dgm:prSet presAssocID="{C519FCF8-412F-43E6-8464-CBC4C70BF8A1}" presName="accent_4" presStyleCnt="0"/>
      <dgm:spPr/>
    </dgm:pt>
    <dgm:pt modelId="{48D7EC50-6D75-4848-9333-F28AA3BC22CF}" type="pres">
      <dgm:prSet presAssocID="{C519FCF8-412F-43E6-8464-CBC4C70BF8A1}" presName="accentRepeatNode" presStyleLbl="solidFgAcc1" presStyleIdx="3" presStyleCnt="7"/>
      <dgm:spPr/>
    </dgm:pt>
    <dgm:pt modelId="{673B27AD-69F9-4A49-B956-B3F910423069}" type="pres">
      <dgm:prSet presAssocID="{C07F159F-9163-46E1-973E-77AB75D6599D}" presName="text_5" presStyleLbl="node1" presStyleIdx="4" presStyleCnt="7">
        <dgm:presLayoutVars>
          <dgm:bulletEnabled val="1"/>
        </dgm:presLayoutVars>
      </dgm:prSet>
      <dgm:spPr/>
    </dgm:pt>
    <dgm:pt modelId="{9D413889-9ADB-47D8-BE90-1E65A040C8E9}" type="pres">
      <dgm:prSet presAssocID="{C07F159F-9163-46E1-973E-77AB75D6599D}" presName="accent_5" presStyleCnt="0"/>
      <dgm:spPr/>
    </dgm:pt>
    <dgm:pt modelId="{A065A113-23D8-4EB5-9AC8-375A923B8DF4}" type="pres">
      <dgm:prSet presAssocID="{C07F159F-9163-46E1-973E-77AB75D6599D}" presName="accentRepeatNode" presStyleLbl="solidFgAcc1" presStyleIdx="4" presStyleCnt="7"/>
      <dgm:spPr/>
    </dgm:pt>
    <dgm:pt modelId="{C8BAF049-FB90-4A55-94D0-793B83155266}" type="pres">
      <dgm:prSet presAssocID="{9E06B4B2-14C1-43AE-91C7-1D049DF63DDE}" presName="text_6" presStyleLbl="node1" presStyleIdx="5" presStyleCnt="7">
        <dgm:presLayoutVars>
          <dgm:bulletEnabled val="1"/>
        </dgm:presLayoutVars>
      </dgm:prSet>
      <dgm:spPr/>
    </dgm:pt>
    <dgm:pt modelId="{719E18C0-3331-4E4D-80C1-A79D38182A72}" type="pres">
      <dgm:prSet presAssocID="{9E06B4B2-14C1-43AE-91C7-1D049DF63DDE}" presName="accent_6" presStyleCnt="0"/>
      <dgm:spPr/>
    </dgm:pt>
    <dgm:pt modelId="{62512EB7-9B10-4D2B-B83D-E9B80B9C164F}" type="pres">
      <dgm:prSet presAssocID="{9E06B4B2-14C1-43AE-91C7-1D049DF63DDE}" presName="accentRepeatNode" presStyleLbl="solidFgAcc1" presStyleIdx="5" presStyleCnt="7"/>
      <dgm:spPr/>
    </dgm:pt>
    <dgm:pt modelId="{D847C81B-1DA6-4140-A469-B4A82AA5A74C}" type="pres">
      <dgm:prSet presAssocID="{E9BB89C9-B80E-494F-A82F-7EED59186828}" presName="text_7" presStyleLbl="node1" presStyleIdx="6" presStyleCnt="7">
        <dgm:presLayoutVars>
          <dgm:bulletEnabled val="1"/>
        </dgm:presLayoutVars>
      </dgm:prSet>
      <dgm:spPr/>
    </dgm:pt>
    <dgm:pt modelId="{15424C0A-E0DC-4433-84C2-A849E0025AFE}" type="pres">
      <dgm:prSet presAssocID="{E9BB89C9-B80E-494F-A82F-7EED59186828}" presName="accent_7" presStyleCnt="0"/>
      <dgm:spPr/>
    </dgm:pt>
    <dgm:pt modelId="{80BE37A2-E28A-4CFE-A824-EDCD4D27C118}" type="pres">
      <dgm:prSet presAssocID="{E9BB89C9-B80E-494F-A82F-7EED59186828}" presName="accentRepeatNode" presStyleLbl="solidFgAcc1" presStyleIdx="6" presStyleCnt="7"/>
      <dgm:spPr/>
    </dgm:pt>
  </dgm:ptLst>
  <dgm:cxnLst>
    <dgm:cxn modelId="{3CE80D19-ED90-4DED-A21A-61359558588E}" type="presOf" srcId="{C519FCF8-412F-43E6-8464-CBC4C70BF8A1}" destId="{289A1D2C-B2BE-438A-A6D9-B1FBE7B440A5}" srcOrd="0" destOrd="0" presId="urn:microsoft.com/office/officeart/2008/layout/VerticalCurvedList"/>
    <dgm:cxn modelId="{53D8DF2E-DD85-4B78-801C-3B8EE0D86A45}" srcId="{DAB0C93F-5FE1-4D67-83C7-C8057BA29593}" destId="{AC5549F3-9CC3-417C-A191-FE31DF7D342C}" srcOrd="2" destOrd="0" parTransId="{62662697-B69C-4691-B4B0-3999BFE4963D}" sibTransId="{303B9A06-891E-4041-B4A1-B1BDA8F55B95}"/>
    <dgm:cxn modelId="{B6D16348-5764-430B-9C06-27D31DCD9115}" type="presOf" srcId="{DAB0C93F-5FE1-4D67-83C7-C8057BA29593}" destId="{F4925958-FB22-43D3-B819-861664FC3EA2}" srcOrd="0" destOrd="0" presId="urn:microsoft.com/office/officeart/2008/layout/VerticalCurvedList"/>
    <dgm:cxn modelId="{D36A916C-B1AB-42C5-8D76-785AE8732839}" type="presOf" srcId="{E9BB89C9-B80E-494F-A82F-7EED59186828}" destId="{D847C81B-1DA6-4140-A469-B4A82AA5A74C}" srcOrd="0" destOrd="0" presId="urn:microsoft.com/office/officeart/2008/layout/VerticalCurvedList"/>
    <dgm:cxn modelId="{97B7294D-232A-4FF8-89E9-9BB1A9A65CB2}" type="presOf" srcId="{89507797-2794-4F63-92E4-3BD382046AB5}" destId="{BB703E49-E117-465B-9A37-5ACF06D812DD}" srcOrd="0" destOrd="0" presId="urn:microsoft.com/office/officeart/2008/layout/VerticalCurvedList"/>
    <dgm:cxn modelId="{B34E6273-1D56-4DF9-B7FA-C4742CB846AF}" type="presOf" srcId="{C07F159F-9163-46E1-973E-77AB75D6599D}" destId="{673B27AD-69F9-4A49-B956-B3F910423069}" srcOrd="0" destOrd="0" presId="urn:microsoft.com/office/officeart/2008/layout/VerticalCurvedList"/>
    <dgm:cxn modelId="{312ECE76-3988-42BE-877B-6D4EBFAB6394}" srcId="{DAB0C93F-5FE1-4D67-83C7-C8057BA29593}" destId="{9E06B4B2-14C1-43AE-91C7-1D049DF63DDE}" srcOrd="5" destOrd="0" parTransId="{96C90C83-2E8C-423B-9408-1BA31F61035F}" sibTransId="{F5AF3861-E9EC-47AC-ACA6-EEEEC0389DE8}"/>
    <dgm:cxn modelId="{8EC3A558-090D-4493-AADB-5A93723A360B}" type="presOf" srcId="{9E06B4B2-14C1-43AE-91C7-1D049DF63DDE}" destId="{C8BAF049-FB90-4A55-94D0-793B83155266}" srcOrd="0" destOrd="0" presId="urn:microsoft.com/office/officeart/2008/layout/VerticalCurvedList"/>
    <dgm:cxn modelId="{E28BE158-7621-4D0D-996D-EB2146473AE8}" srcId="{DAB0C93F-5FE1-4D67-83C7-C8057BA29593}" destId="{C07F159F-9163-46E1-973E-77AB75D6599D}" srcOrd="4" destOrd="0" parTransId="{D8F5ECA2-A6EF-4F0F-9CA0-8817E95B9B19}" sibTransId="{DB8A635C-4BB7-4076-A3BB-BDB03ECADD5D}"/>
    <dgm:cxn modelId="{5811B983-163D-452F-A64B-5C3EED59BCB1}" srcId="{DAB0C93F-5FE1-4D67-83C7-C8057BA29593}" destId="{89507797-2794-4F63-92E4-3BD382046AB5}" srcOrd="0" destOrd="0" parTransId="{8946B8FA-CDDC-44C2-BB09-CF78B7951FEB}" sibTransId="{6EE2DB90-8A70-445B-863A-AFFD9C366A8F}"/>
    <dgm:cxn modelId="{EB1BBA90-8E4D-4576-8D4C-8EBCBEC344F5}" type="presOf" srcId="{983758F4-59BD-422F-97EC-DFDB4C54315F}" destId="{7FFBD566-982D-4AD6-8ECF-922441F4D076}" srcOrd="0" destOrd="0" presId="urn:microsoft.com/office/officeart/2008/layout/VerticalCurvedList"/>
    <dgm:cxn modelId="{8658519B-0342-459A-A030-3C88EFAB44F2}" srcId="{DAB0C93F-5FE1-4D67-83C7-C8057BA29593}" destId="{C519FCF8-412F-43E6-8464-CBC4C70BF8A1}" srcOrd="3" destOrd="0" parTransId="{B284E061-64A7-45DA-89B9-00E091757099}" sibTransId="{B7879604-7FB3-4345-9953-3A9A806CBAE9}"/>
    <dgm:cxn modelId="{5B2B54B0-C8DA-4692-90D2-0DC99858F91D}" type="presOf" srcId="{AC5549F3-9CC3-417C-A191-FE31DF7D342C}" destId="{BADFB0E4-F089-42E1-B2AE-35C9A353B608}" srcOrd="0" destOrd="0" presId="urn:microsoft.com/office/officeart/2008/layout/VerticalCurvedList"/>
    <dgm:cxn modelId="{3E2FC4C4-E0BF-4E41-A170-E7FE9C42D6AC}" type="presOf" srcId="{6EE2DB90-8A70-445B-863A-AFFD9C366A8F}" destId="{1F121088-5B1C-4003-BDBD-DD44BFE41521}" srcOrd="0" destOrd="0" presId="urn:microsoft.com/office/officeart/2008/layout/VerticalCurvedList"/>
    <dgm:cxn modelId="{F9F328CA-F765-4EF0-86E1-01F067829C65}" srcId="{DAB0C93F-5FE1-4D67-83C7-C8057BA29593}" destId="{983758F4-59BD-422F-97EC-DFDB4C54315F}" srcOrd="1" destOrd="0" parTransId="{6CF3375D-1EC2-442F-AC7E-2E01C75665B7}" sibTransId="{4CBB4AFE-8830-4E82-B938-23E58D9F06CC}"/>
    <dgm:cxn modelId="{B97DA4E1-7A72-4CE1-A8C3-3C93DBDE70CA}" srcId="{DAB0C93F-5FE1-4D67-83C7-C8057BA29593}" destId="{E9BB89C9-B80E-494F-A82F-7EED59186828}" srcOrd="6" destOrd="0" parTransId="{21F00AEA-49EE-46C2-BA8B-D2C80315230F}" sibTransId="{6C7AD25C-CC93-4A1F-B8B4-98FB84FBD772}"/>
    <dgm:cxn modelId="{B723A824-1030-44D3-99A4-82C6831FB797}" type="presParOf" srcId="{F4925958-FB22-43D3-B819-861664FC3EA2}" destId="{0F2476AD-312C-4CA8-BD71-DFF25EF0F3EC}" srcOrd="0" destOrd="0" presId="urn:microsoft.com/office/officeart/2008/layout/VerticalCurvedList"/>
    <dgm:cxn modelId="{C5A83923-0EBE-4939-8355-89D66247A450}" type="presParOf" srcId="{0F2476AD-312C-4CA8-BD71-DFF25EF0F3EC}" destId="{7C464840-115E-4C1B-B481-CF128D934F9D}" srcOrd="0" destOrd="0" presId="urn:microsoft.com/office/officeart/2008/layout/VerticalCurvedList"/>
    <dgm:cxn modelId="{2DF07CCA-E707-40E1-9178-04DE1F69CD54}" type="presParOf" srcId="{7C464840-115E-4C1B-B481-CF128D934F9D}" destId="{9DBFE9BD-A066-4346-9AEC-B0F17620AAC4}" srcOrd="0" destOrd="0" presId="urn:microsoft.com/office/officeart/2008/layout/VerticalCurvedList"/>
    <dgm:cxn modelId="{7B78C76D-FB84-4C4D-A6A6-AB0C43A78FB0}" type="presParOf" srcId="{7C464840-115E-4C1B-B481-CF128D934F9D}" destId="{1F121088-5B1C-4003-BDBD-DD44BFE41521}" srcOrd="1" destOrd="0" presId="urn:microsoft.com/office/officeart/2008/layout/VerticalCurvedList"/>
    <dgm:cxn modelId="{517950D0-E554-47C9-A912-A2C178FAC343}" type="presParOf" srcId="{7C464840-115E-4C1B-B481-CF128D934F9D}" destId="{5053323D-38CC-4BC7-9EA5-A3CFD83AC606}" srcOrd="2" destOrd="0" presId="urn:microsoft.com/office/officeart/2008/layout/VerticalCurvedList"/>
    <dgm:cxn modelId="{8027CE36-652F-486D-B9B4-E6B699415166}" type="presParOf" srcId="{7C464840-115E-4C1B-B481-CF128D934F9D}" destId="{165F89EB-2A68-4B47-A1A4-1311FB6DE86A}" srcOrd="3" destOrd="0" presId="urn:microsoft.com/office/officeart/2008/layout/VerticalCurvedList"/>
    <dgm:cxn modelId="{8F0E507A-2068-42B1-8A50-E589E5AA5FF1}" type="presParOf" srcId="{0F2476AD-312C-4CA8-BD71-DFF25EF0F3EC}" destId="{BB703E49-E117-465B-9A37-5ACF06D812DD}" srcOrd="1" destOrd="0" presId="urn:microsoft.com/office/officeart/2008/layout/VerticalCurvedList"/>
    <dgm:cxn modelId="{DCB9E35A-5215-4962-B2C1-687FF6140206}" type="presParOf" srcId="{0F2476AD-312C-4CA8-BD71-DFF25EF0F3EC}" destId="{3A6438C6-5127-4B8F-88F6-0281C43ECDB4}" srcOrd="2" destOrd="0" presId="urn:microsoft.com/office/officeart/2008/layout/VerticalCurvedList"/>
    <dgm:cxn modelId="{C424A5A3-4CD4-4D81-AF6C-85A9B152A8F5}" type="presParOf" srcId="{3A6438C6-5127-4B8F-88F6-0281C43ECDB4}" destId="{21964DFA-1614-4BA8-A7FA-721CC5F3A067}" srcOrd="0" destOrd="0" presId="urn:microsoft.com/office/officeart/2008/layout/VerticalCurvedList"/>
    <dgm:cxn modelId="{B8CDA8B7-E78B-49FC-81E6-682A1C0329BB}" type="presParOf" srcId="{0F2476AD-312C-4CA8-BD71-DFF25EF0F3EC}" destId="{7FFBD566-982D-4AD6-8ECF-922441F4D076}" srcOrd="3" destOrd="0" presId="urn:microsoft.com/office/officeart/2008/layout/VerticalCurvedList"/>
    <dgm:cxn modelId="{485DF819-7C17-498C-9401-9A8299E08D5B}" type="presParOf" srcId="{0F2476AD-312C-4CA8-BD71-DFF25EF0F3EC}" destId="{5A346BFB-B1D7-4B4B-AE5D-C698E9EB4F6F}" srcOrd="4" destOrd="0" presId="urn:microsoft.com/office/officeart/2008/layout/VerticalCurvedList"/>
    <dgm:cxn modelId="{EB666305-78F1-4C0C-81DD-6C5385666E54}" type="presParOf" srcId="{5A346BFB-B1D7-4B4B-AE5D-C698E9EB4F6F}" destId="{54438371-EF64-4A04-BBFB-D0BE75BC86BB}" srcOrd="0" destOrd="0" presId="urn:microsoft.com/office/officeart/2008/layout/VerticalCurvedList"/>
    <dgm:cxn modelId="{FCDEE1A4-A3FC-4CF6-865E-7A2C70A5C352}" type="presParOf" srcId="{0F2476AD-312C-4CA8-BD71-DFF25EF0F3EC}" destId="{BADFB0E4-F089-42E1-B2AE-35C9A353B608}" srcOrd="5" destOrd="0" presId="urn:microsoft.com/office/officeart/2008/layout/VerticalCurvedList"/>
    <dgm:cxn modelId="{D4D1E34E-594F-4159-8927-3323BE7D4D40}" type="presParOf" srcId="{0F2476AD-312C-4CA8-BD71-DFF25EF0F3EC}" destId="{932D5104-0D63-4A0E-8C24-E52532B2DF5E}" srcOrd="6" destOrd="0" presId="urn:microsoft.com/office/officeart/2008/layout/VerticalCurvedList"/>
    <dgm:cxn modelId="{095AA327-ECAF-4B8B-AB70-73CC2C696C81}" type="presParOf" srcId="{932D5104-0D63-4A0E-8C24-E52532B2DF5E}" destId="{0718D296-14F7-46F9-BD69-F0F403C3B86F}" srcOrd="0" destOrd="0" presId="urn:microsoft.com/office/officeart/2008/layout/VerticalCurvedList"/>
    <dgm:cxn modelId="{6B0F833D-5E07-480F-A759-AC09902CEF76}" type="presParOf" srcId="{0F2476AD-312C-4CA8-BD71-DFF25EF0F3EC}" destId="{289A1D2C-B2BE-438A-A6D9-B1FBE7B440A5}" srcOrd="7" destOrd="0" presId="urn:microsoft.com/office/officeart/2008/layout/VerticalCurvedList"/>
    <dgm:cxn modelId="{8B4AC640-93F6-4F5A-9C19-491F3FBD7172}" type="presParOf" srcId="{0F2476AD-312C-4CA8-BD71-DFF25EF0F3EC}" destId="{9C5E1E5A-26D5-404B-947C-A0E272882988}" srcOrd="8" destOrd="0" presId="urn:microsoft.com/office/officeart/2008/layout/VerticalCurvedList"/>
    <dgm:cxn modelId="{6A5431BC-6667-4D44-B56C-D949B684B8F2}" type="presParOf" srcId="{9C5E1E5A-26D5-404B-947C-A0E272882988}" destId="{48D7EC50-6D75-4848-9333-F28AA3BC22CF}" srcOrd="0" destOrd="0" presId="urn:microsoft.com/office/officeart/2008/layout/VerticalCurvedList"/>
    <dgm:cxn modelId="{D1286BC4-2235-42D4-96A3-B72A84796F30}" type="presParOf" srcId="{0F2476AD-312C-4CA8-BD71-DFF25EF0F3EC}" destId="{673B27AD-69F9-4A49-B956-B3F910423069}" srcOrd="9" destOrd="0" presId="urn:microsoft.com/office/officeart/2008/layout/VerticalCurvedList"/>
    <dgm:cxn modelId="{2D415C5E-7D70-4DA7-8529-DE01D53613B4}" type="presParOf" srcId="{0F2476AD-312C-4CA8-BD71-DFF25EF0F3EC}" destId="{9D413889-9ADB-47D8-BE90-1E65A040C8E9}" srcOrd="10" destOrd="0" presId="urn:microsoft.com/office/officeart/2008/layout/VerticalCurvedList"/>
    <dgm:cxn modelId="{2105C189-1C10-4918-94FB-9364417E16D6}" type="presParOf" srcId="{9D413889-9ADB-47D8-BE90-1E65A040C8E9}" destId="{A065A113-23D8-4EB5-9AC8-375A923B8DF4}" srcOrd="0" destOrd="0" presId="urn:microsoft.com/office/officeart/2008/layout/VerticalCurvedList"/>
    <dgm:cxn modelId="{62D7B397-7C58-45D2-B0B5-0974C30500DD}" type="presParOf" srcId="{0F2476AD-312C-4CA8-BD71-DFF25EF0F3EC}" destId="{C8BAF049-FB90-4A55-94D0-793B83155266}" srcOrd="11" destOrd="0" presId="urn:microsoft.com/office/officeart/2008/layout/VerticalCurvedList"/>
    <dgm:cxn modelId="{1AE0D2E9-5AD4-4AC4-92D7-A702BC8606E1}" type="presParOf" srcId="{0F2476AD-312C-4CA8-BD71-DFF25EF0F3EC}" destId="{719E18C0-3331-4E4D-80C1-A79D38182A72}" srcOrd="12" destOrd="0" presId="urn:microsoft.com/office/officeart/2008/layout/VerticalCurvedList"/>
    <dgm:cxn modelId="{F67BF782-9054-4CF6-A159-B78F735FA8B3}" type="presParOf" srcId="{719E18C0-3331-4E4D-80C1-A79D38182A72}" destId="{62512EB7-9B10-4D2B-B83D-E9B80B9C164F}" srcOrd="0" destOrd="0" presId="urn:microsoft.com/office/officeart/2008/layout/VerticalCurvedList"/>
    <dgm:cxn modelId="{F82396B0-61D2-4211-BBF2-0B8C68D2AA83}" type="presParOf" srcId="{0F2476AD-312C-4CA8-BD71-DFF25EF0F3EC}" destId="{D847C81B-1DA6-4140-A469-B4A82AA5A74C}" srcOrd="13" destOrd="0" presId="urn:microsoft.com/office/officeart/2008/layout/VerticalCurvedList"/>
    <dgm:cxn modelId="{0BD4B5E7-1FB9-4007-B482-5555538DEC94}" type="presParOf" srcId="{0F2476AD-312C-4CA8-BD71-DFF25EF0F3EC}" destId="{15424C0A-E0DC-4433-84C2-A849E0025AFE}" srcOrd="14" destOrd="0" presId="urn:microsoft.com/office/officeart/2008/layout/VerticalCurvedList"/>
    <dgm:cxn modelId="{E3F24B01-EC3F-45FE-A872-408B28D8DC18}" type="presParOf" srcId="{15424C0A-E0DC-4433-84C2-A849E0025AFE}" destId="{80BE37A2-E28A-4CFE-A824-EDCD4D27C1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161F7D-7654-4BD8-9A78-2A6E5D766B39}"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9AA421DB-2E76-4C82-82D9-B4593914E9D4}">
      <dgm:prSet/>
      <dgm:spPr/>
      <dgm:t>
        <a:bodyPr/>
        <a:lstStyle/>
        <a:p>
          <a:pPr rtl="0"/>
          <a:r>
            <a:rPr lang="ru-RU"/>
            <a:t>Аудит и протоколирование</a:t>
          </a:r>
        </a:p>
      </dgm:t>
    </dgm:pt>
    <dgm:pt modelId="{A1A24FD3-3487-41E4-9196-6F8697B80994}" type="parTrans" cxnId="{73FE3B6F-82FC-47C2-8263-EB1A9C6F4A38}">
      <dgm:prSet/>
      <dgm:spPr/>
      <dgm:t>
        <a:bodyPr/>
        <a:lstStyle/>
        <a:p>
          <a:endParaRPr lang="ru-RU"/>
        </a:p>
      </dgm:t>
    </dgm:pt>
    <dgm:pt modelId="{2599AEAB-2FC0-402D-9F9D-59C3999B760A}" type="sibTrans" cxnId="{73FE3B6F-82FC-47C2-8263-EB1A9C6F4A38}">
      <dgm:prSet/>
      <dgm:spPr/>
      <dgm:t>
        <a:bodyPr/>
        <a:lstStyle/>
        <a:p>
          <a:endParaRPr lang="ru-RU"/>
        </a:p>
      </dgm:t>
    </dgm:pt>
    <dgm:pt modelId="{5510D655-625C-4F87-BFAD-9A1EF598A2F8}">
      <dgm:prSet/>
      <dgm:spPr/>
      <dgm:t>
        <a:bodyPr/>
        <a:lstStyle/>
        <a:p>
          <a:pPr rtl="0"/>
          <a:r>
            <a:rPr lang="ru-RU"/>
            <a:t>Аутентификация</a:t>
          </a:r>
        </a:p>
      </dgm:t>
    </dgm:pt>
    <dgm:pt modelId="{FAF4519C-0E1E-4E81-83D8-489D5B442FC0}" type="parTrans" cxnId="{40D677B7-B797-4E84-9437-0F5E8349F787}">
      <dgm:prSet/>
      <dgm:spPr/>
      <dgm:t>
        <a:bodyPr/>
        <a:lstStyle/>
        <a:p>
          <a:endParaRPr lang="ru-RU"/>
        </a:p>
      </dgm:t>
    </dgm:pt>
    <dgm:pt modelId="{13F02DA7-BF2D-4CAE-8FEE-81F4B0E7D4C5}" type="sibTrans" cxnId="{40D677B7-B797-4E84-9437-0F5E8349F787}">
      <dgm:prSet/>
      <dgm:spPr/>
      <dgm:t>
        <a:bodyPr/>
        <a:lstStyle/>
        <a:p>
          <a:endParaRPr lang="ru-RU"/>
        </a:p>
      </dgm:t>
    </dgm:pt>
    <dgm:pt modelId="{34624FE2-EF0C-49E6-AC9A-C53D425AB8AC}">
      <dgm:prSet/>
      <dgm:spPr/>
      <dgm:t>
        <a:bodyPr/>
        <a:lstStyle/>
        <a:p>
          <a:pPr rtl="0"/>
          <a:r>
            <a:rPr lang="ru-RU"/>
            <a:t>Авторизация</a:t>
          </a:r>
        </a:p>
      </dgm:t>
    </dgm:pt>
    <dgm:pt modelId="{4C4AC05C-ABDB-4161-A54E-ABCB40F8B2C5}" type="parTrans" cxnId="{271DE423-CF35-49E4-9BEB-8E579A27FE91}">
      <dgm:prSet/>
      <dgm:spPr/>
      <dgm:t>
        <a:bodyPr/>
        <a:lstStyle/>
        <a:p>
          <a:endParaRPr lang="ru-RU"/>
        </a:p>
      </dgm:t>
    </dgm:pt>
    <dgm:pt modelId="{2FBA3DC9-8CF1-4A31-8A7A-FC18F029ABA2}" type="sibTrans" cxnId="{271DE423-CF35-49E4-9BEB-8E579A27FE91}">
      <dgm:prSet/>
      <dgm:spPr/>
      <dgm:t>
        <a:bodyPr/>
        <a:lstStyle/>
        <a:p>
          <a:endParaRPr lang="ru-RU"/>
        </a:p>
      </dgm:t>
    </dgm:pt>
    <dgm:pt modelId="{2CC4BA4E-8925-44D5-9BA2-28EF3319B466}">
      <dgm:prSet/>
      <dgm:spPr/>
      <dgm:t>
        <a:bodyPr/>
        <a:lstStyle/>
        <a:p>
          <a:pPr rtl="0"/>
          <a:r>
            <a:rPr lang="ru-RU"/>
            <a:t>Управление конфигурацией</a:t>
          </a:r>
        </a:p>
      </dgm:t>
    </dgm:pt>
    <dgm:pt modelId="{65AC78E8-5061-444E-B982-3FFE7093FC17}" type="parTrans" cxnId="{0B7FD190-2463-4C51-B93D-F446F7108183}">
      <dgm:prSet/>
      <dgm:spPr/>
      <dgm:t>
        <a:bodyPr/>
        <a:lstStyle/>
        <a:p>
          <a:endParaRPr lang="ru-RU"/>
        </a:p>
      </dgm:t>
    </dgm:pt>
    <dgm:pt modelId="{4190F962-B081-4971-BF83-01E8378F8CFD}" type="sibTrans" cxnId="{0B7FD190-2463-4C51-B93D-F446F7108183}">
      <dgm:prSet/>
      <dgm:spPr/>
      <dgm:t>
        <a:bodyPr/>
        <a:lstStyle/>
        <a:p>
          <a:endParaRPr lang="ru-RU"/>
        </a:p>
      </dgm:t>
    </dgm:pt>
    <dgm:pt modelId="{DAFE8373-25F6-4053-B842-E3BC3A37D3E9}">
      <dgm:prSet/>
      <dgm:spPr/>
      <dgm:t>
        <a:bodyPr/>
        <a:lstStyle/>
        <a:p>
          <a:pPr rtl="0"/>
          <a:r>
            <a:rPr lang="ru-RU"/>
            <a:t>Шифрование</a:t>
          </a:r>
        </a:p>
      </dgm:t>
    </dgm:pt>
    <dgm:pt modelId="{5D296F8B-CA60-4B1D-B20A-4A47B0E5726A}" type="parTrans" cxnId="{EA23149F-DBFB-4C5C-B501-AAA9E4D5D8D6}">
      <dgm:prSet/>
      <dgm:spPr/>
      <dgm:t>
        <a:bodyPr/>
        <a:lstStyle/>
        <a:p>
          <a:endParaRPr lang="ru-RU"/>
        </a:p>
      </dgm:t>
    </dgm:pt>
    <dgm:pt modelId="{6AACEE4F-545C-4C9A-B3CC-3C7987F87472}" type="sibTrans" cxnId="{EA23149F-DBFB-4C5C-B501-AAA9E4D5D8D6}">
      <dgm:prSet/>
      <dgm:spPr/>
      <dgm:t>
        <a:bodyPr/>
        <a:lstStyle/>
        <a:p>
          <a:endParaRPr lang="ru-RU"/>
        </a:p>
      </dgm:t>
    </dgm:pt>
    <dgm:pt modelId="{F84951CC-750E-4ECE-8699-4D7871ADE583}">
      <dgm:prSet/>
      <dgm:spPr/>
      <dgm:t>
        <a:bodyPr/>
        <a:lstStyle/>
        <a:p>
          <a:pPr rtl="0"/>
          <a:r>
            <a:rPr lang="ru-RU"/>
            <a:t>Обработка исключений</a:t>
          </a:r>
        </a:p>
      </dgm:t>
    </dgm:pt>
    <dgm:pt modelId="{FAC1E699-9BD7-4EEF-A838-A8E1B1164D40}" type="parTrans" cxnId="{846AA294-A23B-418C-9BA4-44EE1CE126B1}">
      <dgm:prSet/>
      <dgm:spPr/>
      <dgm:t>
        <a:bodyPr/>
        <a:lstStyle/>
        <a:p>
          <a:endParaRPr lang="ru-RU"/>
        </a:p>
      </dgm:t>
    </dgm:pt>
    <dgm:pt modelId="{17A2A6AA-A57B-4891-9407-8D3A998B54EC}" type="sibTrans" cxnId="{846AA294-A23B-418C-9BA4-44EE1CE126B1}">
      <dgm:prSet/>
      <dgm:spPr/>
      <dgm:t>
        <a:bodyPr/>
        <a:lstStyle/>
        <a:p>
          <a:endParaRPr lang="ru-RU"/>
        </a:p>
      </dgm:t>
    </dgm:pt>
    <dgm:pt modelId="{FE738564-8E24-497C-B068-E8F72AB7939B}">
      <dgm:prSet/>
      <dgm:spPr/>
      <dgm:t>
        <a:bodyPr/>
        <a:lstStyle/>
        <a:p>
          <a:pPr rtl="0"/>
          <a:r>
            <a:rPr lang="ru-RU"/>
            <a:t>Валидация входных данных</a:t>
          </a:r>
        </a:p>
      </dgm:t>
    </dgm:pt>
    <dgm:pt modelId="{81B33FC2-3466-4405-A88A-1AC4163999EA}" type="parTrans" cxnId="{55AEBD59-D600-499E-831D-2BDE8794B0BB}">
      <dgm:prSet/>
      <dgm:spPr/>
      <dgm:t>
        <a:bodyPr/>
        <a:lstStyle/>
        <a:p>
          <a:endParaRPr lang="ru-RU"/>
        </a:p>
      </dgm:t>
    </dgm:pt>
    <dgm:pt modelId="{487C2D03-DBDF-4753-AF37-792CCCF2637E}" type="sibTrans" cxnId="{55AEBD59-D600-499E-831D-2BDE8794B0BB}">
      <dgm:prSet/>
      <dgm:spPr/>
      <dgm:t>
        <a:bodyPr/>
        <a:lstStyle/>
        <a:p>
          <a:endParaRPr lang="ru-RU"/>
        </a:p>
      </dgm:t>
    </dgm:pt>
    <dgm:pt modelId="{86263C5D-2B64-4E76-98FA-2DAD0F7B5E3C}">
      <dgm:prSet/>
      <dgm:spPr/>
      <dgm:t>
        <a:bodyPr/>
        <a:lstStyle/>
        <a:p>
          <a:endParaRPr lang="ru-RU"/>
        </a:p>
      </dgm:t>
    </dgm:pt>
    <dgm:pt modelId="{604B5E5D-8F12-415D-9BB6-6162601354F1}" type="parTrans" cxnId="{DF438C04-4530-400B-B499-3419F6C39C31}">
      <dgm:prSet/>
      <dgm:spPr/>
      <dgm:t>
        <a:bodyPr/>
        <a:lstStyle/>
        <a:p>
          <a:endParaRPr lang="ru-RU"/>
        </a:p>
      </dgm:t>
    </dgm:pt>
    <dgm:pt modelId="{B531FF58-BCCB-4408-83C2-9446B3D7E4C7}" type="sibTrans" cxnId="{DF438C04-4530-400B-B499-3419F6C39C31}">
      <dgm:prSet/>
      <dgm:spPr/>
      <dgm:t>
        <a:bodyPr/>
        <a:lstStyle/>
        <a:p>
          <a:endParaRPr lang="ru-RU"/>
        </a:p>
      </dgm:t>
    </dgm:pt>
    <dgm:pt modelId="{F963BC88-E62E-4D55-8A5B-850A978BDE63}">
      <dgm:prSet/>
      <dgm:spPr/>
      <dgm:t>
        <a:bodyPr/>
        <a:lstStyle/>
        <a:p>
          <a:endParaRPr lang="ru-RU"/>
        </a:p>
      </dgm:t>
    </dgm:pt>
    <dgm:pt modelId="{11EA5599-F561-4C2D-A076-120A950195D6}" type="parTrans" cxnId="{03E5D041-B4EC-4D77-B2DA-D99721280BA5}">
      <dgm:prSet/>
      <dgm:spPr/>
      <dgm:t>
        <a:bodyPr/>
        <a:lstStyle/>
        <a:p>
          <a:endParaRPr lang="ru-RU"/>
        </a:p>
      </dgm:t>
    </dgm:pt>
    <dgm:pt modelId="{30138A5F-A0C0-43B8-9E34-6BC276B46C5A}" type="sibTrans" cxnId="{03E5D041-B4EC-4D77-B2DA-D99721280BA5}">
      <dgm:prSet/>
      <dgm:spPr/>
      <dgm:t>
        <a:bodyPr/>
        <a:lstStyle/>
        <a:p>
          <a:endParaRPr lang="ru-RU"/>
        </a:p>
      </dgm:t>
    </dgm:pt>
    <dgm:pt modelId="{D412D822-1BA6-4B5A-B33C-2AFE15AA3F91}" type="pres">
      <dgm:prSet presAssocID="{28161F7D-7654-4BD8-9A78-2A6E5D766B39}" presName="Name0" presStyleCnt="0">
        <dgm:presLayoutVars>
          <dgm:chMax val="7"/>
          <dgm:chPref val="7"/>
          <dgm:dir/>
        </dgm:presLayoutVars>
      </dgm:prSet>
      <dgm:spPr/>
    </dgm:pt>
    <dgm:pt modelId="{46DA452A-0518-425F-91C3-491FA50B1BB6}" type="pres">
      <dgm:prSet presAssocID="{28161F7D-7654-4BD8-9A78-2A6E5D766B39}" presName="Name1" presStyleCnt="0"/>
      <dgm:spPr/>
    </dgm:pt>
    <dgm:pt modelId="{44F60641-F4B0-497A-8A2E-5CEF2EC567CB}" type="pres">
      <dgm:prSet presAssocID="{28161F7D-7654-4BD8-9A78-2A6E5D766B39}" presName="cycle" presStyleCnt="0"/>
      <dgm:spPr/>
    </dgm:pt>
    <dgm:pt modelId="{BA3C3E0F-1439-40F5-9393-C336F937189A}" type="pres">
      <dgm:prSet presAssocID="{28161F7D-7654-4BD8-9A78-2A6E5D766B39}" presName="srcNode" presStyleLbl="node1" presStyleIdx="0" presStyleCnt="7"/>
      <dgm:spPr/>
    </dgm:pt>
    <dgm:pt modelId="{7FF86B03-2ADB-4FF9-A93E-B071A0AD0F86}" type="pres">
      <dgm:prSet presAssocID="{28161F7D-7654-4BD8-9A78-2A6E5D766B39}" presName="conn" presStyleLbl="parChTrans1D2" presStyleIdx="0" presStyleCnt="1"/>
      <dgm:spPr/>
    </dgm:pt>
    <dgm:pt modelId="{CD85126E-2AB1-497C-B652-FD8545D32205}" type="pres">
      <dgm:prSet presAssocID="{28161F7D-7654-4BD8-9A78-2A6E5D766B39}" presName="extraNode" presStyleLbl="node1" presStyleIdx="0" presStyleCnt="7"/>
      <dgm:spPr/>
    </dgm:pt>
    <dgm:pt modelId="{1E116864-9F0C-423A-ADF6-BA8E6861329E}" type="pres">
      <dgm:prSet presAssocID="{28161F7D-7654-4BD8-9A78-2A6E5D766B39}" presName="dstNode" presStyleLbl="node1" presStyleIdx="0" presStyleCnt="7"/>
      <dgm:spPr/>
    </dgm:pt>
    <dgm:pt modelId="{54AF8BEB-ACC6-45A0-8A72-56EE0E674808}" type="pres">
      <dgm:prSet presAssocID="{9AA421DB-2E76-4C82-82D9-B4593914E9D4}" presName="text_1" presStyleLbl="node1" presStyleIdx="0" presStyleCnt="7">
        <dgm:presLayoutVars>
          <dgm:bulletEnabled val="1"/>
        </dgm:presLayoutVars>
      </dgm:prSet>
      <dgm:spPr/>
    </dgm:pt>
    <dgm:pt modelId="{17D0BBC2-F734-4D4D-8FC3-16948018227B}" type="pres">
      <dgm:prSet presAssocID="{9AA421DB-2E76-4C82-82D9-B4593914E9D4}" presName="accent_1" presStyleCnt="0"/>
      <dgm:spPr/>
    </dgm:pt>
    <dgm:pt modelId="{94D83D4A-C522-4E33-80B2-5C312D9C53C3}" type="pres">
      <dgm:prSet presAssocID="{9AA421DB-2E76-4C82-82D9-B4593914E9D4}" presName="accentRepeatNode" presStyleLbl="solidFgAcc1" presStyleIdx="0" presStyleCnt="7"/>
      <dgm:spPr/>
    </dgm:pt>
    <dgm:pt modelId="{2D7A2673-2261-4EC8-AC80-8CF4F801614F}" type="pres">
      <dgm:prSet presAssocID="{5510D655-625C-4F87-BFAD-9A1EF598A2F8}" presName="text_2" presStyleLbl="node1" presStyleIdx="1" presStyleCnt="7">
        <dgm:presLayoutVars>
          <dgm:bulletEnabled val="1"/>
        </dgm:presLayoutVars>
      </dgm:prSet>
      <dgm:spPr/>
    </dgm:pt>
    <dgm:pt modelId="{4AACAD1C-944F-43AF-8A0F-24AA7021A9AC}" type="pres">
      <dgm:prSet presAssocID="{5510D655-625C-4F87-BFAD-9A1EF598A2F8}" presName="accent_2" presStyleCnt="0"/>
      <dgm:spPr/>
    </dgm:pt>
    <dgm:pt modelId="{B3D43B36-C64C-4958-AA86-5E8D69B179B8}" type="pres">
      <dgm:prSet presAssocID="{5510D655-625C-4F87-BFAD-9A1EF598A2F8}" presName="accentRepeatNode" presStyleLbl="solidFgAcc1" presStyleIdx="1" presStyleCnt="7"/>
      <dgm:spPr/>
    </dgm:pt>
    <dgm:pt modelId="{7B0AE354-893B-427B-8020-531622D1293B}" type="pres">
      <dgm:prSet presAssocID="{34624FE2-EF0C-49E6-AC9A-C53D425AB8AC}" presName="text_3" presStyleLbl="node1" presStyleIdx="2" presStyleCnt="7">
        <dgm:presLayoutVars>
          <dgm:bulletEnabled val="1"/>
        </dgm:presLayoutVars>
      </dgm:prSet>
      <dgm:spPr/>
    </dgm:pt>
    <dgm:pt modelId="{D09FFCEA-1C42-4ECE-A2AB-1749463B994E}" type="pres">
      <dgm:prSet presAssocID="{34624FE2-EF0C-49E6-AC9A-C53D425AB8AC}" presName="accent_3" presStyleCnt="0"/>
      <dgm:spPr/>
    </dgm:pt>
    <dgm:pt modelId="{4763081D-17FC-4E2D-857C-B87059F0CE80}" type="pres">
      <dgm:prSet presAssocID="{34624FE2-EF0C-49E6-AC9A-C53D425AB8AC}" presName="accentRepeatNode" presStyleLbl="solidFgAcc1" presStyleIdx="2" presStyleCnt="7"/>
      <dgm:spPr/>
    </dgm:pt>
    <dgm:pt modelId="{ADDE2D01-9E68-4509-ABD5-9CBD15E0E585}" type="pres">
      <dgm:prSet presAssocID="{2CC4BA4E-8925-44D5-9BA2-28EF3319B466}" presName="text_4" presStyleLbl="node1" presStyleIdx="3" presStyleCnt="7">
        <dgm:presLayoutVars>
          <dgm:bulletEnabled val="1"/>
        </dgm:presLayoutVars>
      </dgm:prSet>
      <dgm:spPr/>
    </dgm:pt>
    <dgm:pt modelId="{76B5E565-4AE0-4869-ABAD-CD051BDEAAF4}" type="pres">
      <dgm:prSet presAssocID="{2CC4BA4E-8925-44D5-9BA2-28EF3319B466}" presName="accent_4" presStyleCnt="0"/>
      <dgm:spPr/>
    </dgm:pt>
    <dgm:pt modelId="{7262075F-A4FD-4359-81BE-C4EFDE3E0B73}" type="pres">
      <dgm:prSet presAssocID="{2CC4BA4E-8925-44D5-9BA2-28EF3319B466}" presName="accentRepeatNode" presStyleLbl="solidFgAcc1" presStyleIdx="3" presStyleCnt="7"/>
      <dgm:spPr/>
    </dgm:pt>
    <dgm:pt modelId="{F5611EBC-D569-4860-BC98-6949D88BEDCC}" type="pres">
      <dgm:prSet presAssocID="{DAFE8373-25F6-4053-B842-E3BC3A37D3E9}" presName="text_5" presStyleLbl="node1" presStyleIdx="4" presStyleCnt="7">
        <dgm:presLayoutVars>
          <dgm:bulletEnabled val="1"/>
        </dgm:presLayoutVars>
      </dgm:prSet>
      <dgm:spPr/>
    </dgm:pt>
    <dgm:pt modelId="{996F1A5C-89E2-44F0-9D04-F2491E64B64C}" type="pres">
      <dgm:prSet presAssocID="{DAFE8373-25F6-4053-B842-E3BC3A37D3E9}" presName="accent_5" presStyleCnt="0"/>
      <dgm:spPr/>
    </dgm:pt>
    <dgm:pt modelId="{B1710FD0-E892-4006-91DA-6370E886B59B}" type="pres">
      <dgm:prSet presAssocID="{DAFE8373-25F6-4053-B842-E3BC3A37D3E9}" presName="accentRepeatNode" presStyleLbl="solidFgAcc1" presStyleIdx="4" presStyleCnt="7"/>
      <dgm:spPr/>
    </dgm:pt>
    <dgm:pt modelId="{380AEB8D-A383-4221-A95D-7F1F35F40D38}" type="pres">
      <dgm:prSet presAssocID="{F84951CC-750E-4ECE-8699-4D7871ADE583}" presName="text_6" presStyleLbl="node1" presStyleIdx="5" presStyleCnt="7">
        <dgm:presLayoutVars>
          <dgm:bulletEnabled val="1"/>
        </dgm:presLayoutVars>
      </dgm:prSet>
      <dgm:spPr/>
    </dgm:pt>
    <dgm:pt modelId="{68664C99-1E57-426C-A3A9-21F0DDAE157D}" type="pres">
      <dgm:prSet presAssocID="{F84951CC-750E-4ECE-8699-4D7871ADE583}" presName="accent_6" presStyleCnt="0"/>
      <dgm:spPr/>
    </dgm:pt>
    <dgm:pt modelId="{3C75443D-C35B-446A-B7A7-5C5BF3785547}" type="pres">
      <dgm:prSet presAssocID="{F84951CC-750E-4ECE-8699-4D7871ADE583}" presName="accentRepeatNode" presStyleLbl="solidFgAcc1" presStyleIdx="5" presStyleCnt="7"/>
      <dgm:spPr/>
    </dgm:pt>
    <dgm:pt modelId="{1F7F3D64-4BC7-4E30-93D8-9B59D9717DD0}" type="pres">
      <dgm:prSet presAssocID="{FE738564-8E24-497C-B068-E8F72AB7939B}" presName="text_7" presStyleLbl="node1" presStyleIdx="6" presStyleCnt="7">
        <dgm:presLayoutVars>
          <dgm:bulletEnabled val="1"/>
        </dgm:presLayoutVars>
      </dgm:prSet>
      <dgm:spPr/>
    </dgm:pt>
    <dgm:pt modelId="{4397FFF1-02D1-4681-A070-7E113E778FB9}" type="pres">
      <dgm:prSet presAssocID="{FE738564-8E24-497C-B068-E8F72AB7939B}" presName="accent_7" presStyleCnt="0"/>
      <dgm:spPr/>
    </dgm:pt>
    <dgm:pt modelId="{75148B4C-3EED-4401-A9B7-702AF74B7F3D}" type="pres">
      <dgm:prSet presAssocID="{FE738564-8E24-497C-B068-E8F72AB7939B}" presName="accentRepeatNode" presStyleLbl="solidFgAcc1" presStyleIdx="6" presStyleCnt="7"/>
      <dgm:spPr/>
    </dgm:pt>
  </dgm:ptLst>
  <dgm:cxnLst>
    <dgm:cxn modelId="{DF438C04-4530-400B-B499-3419F6C39C31}" srcId="{28161F7D-7654-4BD8-9A78-2A6E5D766B39}" destId="{86263C5D-2B64-4E76-98FA-2DAD0F7B5E3C}" srcOrd="7" destOrd="0" parTransId="{604B5E5D-8F12-415D-9BB6-6162601354F1}" sibTransId="{B531FF58-BCCB-4408-83C2-9446B3D7E4C7}"/>
    <dgm:cxn modelId="{A2FD8C20-5D04-4696-9EE9-DA5BE6679799}" type="presOf" srcId="{9AA421DB-2E76-4C82-82D9-B4593914E9D4}" destId="{54AF8BEB-ACC6-45A0-8A72-56EE0E674808}" srcOrd="0" destOrd="0" presId="urn:microsoft.com/office/officeart/2008/layout/VerticalCurvedList"/>
    <dgm:cxn modelId="{271DE423-CF35-49E4-9BEB-8E579A27FE91}" srcId="{28161F7D-7654-4BD8-9A78-2A6E5D766B39}" destId="{34624FE2-EF0C-49E6-AC9A-C53D425AB8AC}" srcOrd="2" destOrd="0" parTransId="{4C4AC05C-ABDB-4161-A54E-ABCB40F8B2C5}" sibTransId="{2FBA3DC9-8CF1-4A31-8A7A-FC18F029ABA2}"/>
    <dgm:cxn modelId="{A6DEDD31-F1E9-4125-B644-B3BAD0B0900D}" type="presOf" srcId="{34624FE2-EF0C-49E6-AC9A-C53D425AB8AC}" destId="{7B0AE354-893B-427B-8020-531622D1293B}" srcOrd="0" destOrd="0" presId="urn:microsoft.com/office/officeart/2008/layout/VerticalCurvedList"/>
    <dgm:cxn modelId="{9C68515D-7146-4C73-816D-A7595B65B73C}" type="presOf" srcId="{28161F7D-7654-4BD8-9A78-2A6E5D766B39}" destId="{D412D822-1BA6-4B5A-B33C-2AFE15AA3F91}" srcOrd="0" destOrd="0" presId="urn:microsoft.com/office/officeart/2008/layout/VerticalCurvedList"/>
    <dgm:cxn modelId="{4B76305E-76FB-492A-8C25-097EB5883415}" type="presOf" srcId="{5510D655-625C-4F87-BFAD-9A1EF598A2F8}" destId="{2D7A2673-2261-4EC8-AC80-8CF4F801614F}" srcOrd="0" destOrd="0" presId="urn:microsoft.com/office/officeart/2008/layout/VerticalCurvedList"/>
    <dgm:cxn modelId="{03E5D041-B4EC-4D77-B2DA-D99721280BA5}" srcId="{28161F7D-7654-4BD8-9A78-2A6E5D766B39}" destId="{F963BC88-E62E-4D55-8A5B-850A978BDE63}" srcOrd="8" destOrd="0" parTransId="{11EA5599-F561-4C2D-A076-120A950195D6}" sibTransId="{30138A5F-A0C0-43B8-9E34-6BC276B46C5A}"/>
    <dgm:cxn modelId="{73FE3B6F-82FC-47C2-8263-EB1A9C6F4A38}" srcId="{28161F7D-7654-4BD8-9A78-2A6E5D766B39}" destId="{9AA421DB-2E76-4C82-82D9-B4593914E9D4}" srcOrd="0" destOrd="0" parTransId="{A1A24FD3-3487-41E4-9196-6F8697B80994}" sibTransId="{2599AEAB-2FC0-402D-9F9D-59C3999B760A}"/>
    <dgm:cxn modelId="{BB94D972-AF12-403C-8C5B-093DAB9ACB3A}" type="presOf" srcId="{F84951CC-750E-4ECE-8699-4D7871ADE583}" destId="{380AEB8D-A383-4221-A95D-7F1F35F40D38}" srcOrd="0" destOrd="0" presId="urn:microsoft.com/office/officeart/2008/layout/VerticalCurvedList"/>
    <dgm:cxn modelId="{CC8C3E53-1D37-40AC-98D9-9B4A04C59109}" type="presOf" srcId="{2CC4BA4E-8925-44D5-9BA2-28EF3319B466}" destId="{ADDE2D01-9E68-4509-ABD5-9CBD15E0E585}" srcOrd="0" destOrd="0" presId="urn:microsoft.com/office/officeart/2008/layout/VerticalCurvedList"/>
    <dgm:cxn modelId="{5056DE53-7950-416E-9A3C-E914FAF3E215}" type="presOf" srcId="{FE738564-8E24-497C-B068-E8F72AB7939B}" destId="{1F7F3D64-4BC7-4E30-93D8-9B59D9717DD0}" srcOrd="0" destOrd="0" presId="urn:microsoft.com/office/officeart/2008/layout/VerticalCurvedList"/>
    <dgm:cxn modelId="{55AEBD59-D600-499E-831D-2BDE8794B0BB}" srcId="{28161F7D-7654-4BD8-9A78-2A6E5D766B39}" destId="{FE738564-8E24-497C-B068-E8F72AB7939B}" srcOrd="6" destOrd="0" parTransId="{81B33FC2-3466-4405-A88A-1AC4163999EA}" sibTransId="{487C2D03-DBDF-4753-AF37-792CCCF2637E}"/>
    <dgm:cxn modelId="{0B7FD190-2463-4C51-B93D-F446F7108183}" srcId="{28161F7D-7654-4BD8-9A78-2A6E5D766B39}" destId="{2CC4BA4E-8925-44D5-9BA2-28EF3319B466}" srcOrd="3" destOrd="0" parTransId="{65AC78E8-5061-444E-B982-3FFE7093FC17}" sibTransId="{4190F962-B081-4971-BF83-01E8378F8CFD}"/>
    <dgm:cxn modelId="{846AA294-A23B-418C-9BA4-44EE1CE126B1}" srcId="{28161F7D-7654-4BD8-9A78-2A6E5D766B39}" destId="{F84951CC-750E-4ECE-8699-4D7871ADE583}" srcOrd="5" destOrd="0" parTransId="{FAC1E699-9BD7-4EEF-A838-A8E1B1164D40}" sibTransId="{17A2A6AA-A57B-4891-9407-8D3A998B54EC}"/>
    <dgm:cxn modelId="{EA23149F-DBFB-4C5C-B501-AAA9E4D5D8D6}" srcId="{28161F7D-7654-4BD8-9A78-2A6E5D766B39}" destId="{DAFE8373-25F6-4053-B842-E3BC3A37D3E9}" srcOrd="4" destOrd="0" parTransId="{5D296F8B-CA60-4B1D-B20A-4A47B0E5726A}" sibTransId="{6AACEE4F-545C-4C9A-B3CC-3C7987F87472}"/>
    <dgm:cxn modelId="{40D677B7-B797-4E84-9437-0F5E8349F787}" srcId="{28161F7D-7654-4BD8-9A78-2A6E5D766B39}" destId="{5510D655-625C-4F87-BFAD-9A1EF598A2F8}" srcOrd="1" destOrd="0" parTransId="{FAF4519C-0E1E-4E81-83D8-489D5B442FC0}" sibTransId="{13F02DA7-BF2D-4CAE-8FEE-81F4B0E7D4C5}"/>
    <dgm:cxn modelId="{E9DF66BB-9518-4370-98BC-2F02D0C06AC8}" type="presOf" srcId="{2599AEAB-2FC0-402D-9F9D-59C3999B760A}" destId="{7FF86B03-2ADB-4FF9-A93E-B071A0AD0F86}" srcOrd="0" destOrd="0" presId="urn:microsoft.com/office/officeart/2008/layout/VerticalCurvedList"/>
    <dgm:cxn modelId="{6FAFECD2-361B-424B-B316-DAAAB4E9AD6C}" type="presOf" srcId="{DAFE8373-25F6-4053-B842-E3BC3A37D3E9}" destId="{F5611EBC-D569-4860-BC98-6949D88BEDCC}" srcOrd="0" destOrd="0" presId="urn:microsoft.com/office/officeart/2008/layout/VerticalCurvedList"/>
    <dgm:cxn modelId="{22A73B9D-3CD1-4969-9703-8B469BEB9B73}" type="presParOf" srcId="{D412D822-1BA6-4B5A-B33C-2AFE15AA3F91}" destId="{46DA452A-0518-425F-91C3-491FA50B1BB6}" srcOrd="0" destOrd="0" presId="urn:microsoft.com/office/officeart/2008/layout/VerticalCurvedList"/>
    <dgm:cxn modelId="{2A9D07E2-8EFA-4BAD-B74E-CAE7E4F70548}" type="presParOf" srcId="{46DA452A-0518-425F-91C3-491FA50B1BB6}" destId="{44F60641-F4B0-497A-8A2E-5CEF2EC567CB}" srcOrd="0" destOrd="0" presId="urn:microsoft.com/office/officeart/2008/layout/VerticalCurvedList"/>
    <dgm:cxn modelId="{BDEAFE2D-01F4-4316-873F-3377009B11AF}" type="presParOf" srcId="{44F60641-F4B0-497A-8A2E-5CEF2EC567CB}" destId="{BA3C3E0F-1439-40F5-9393-C336F937189A}" srcOrd="0" destOrd="0" presId="urn:microsoft.com/office/officeart/2008/layout/VerticalCurvedList"/>
    <dgm:cxn modelId="{E75A8ACB-A2A6-4656-AB58-A0153B75D2E2}" type="presParOf" srcId="{44F60641-F4B0-497A-8A2E-5CEF2EC567CB}" destId="{7FF86B03-2ADB-4FF9-A93E-B071A0AD0F86}" srcOrd="1" destOrd="0" presId="urn:microsoft.com/office/officeart/2008/layout/VerticalCurvedList"/>
    <dgm:cxn modelId="{77A29EA7-7689-4CE8-BC5A-841AD447171F}" type="presParOf" srcId="{44F60641-F4B0-497A-8A2E-5CEF2EC567CB}" destId="{CD85126E-2AB1-497C-B652-FD8545D32205}" srcOrd="2" destOrd="0" presId="urn:microsoft.com/office/officeart/2008/layout/VerticalCurvedList"/>
    <dgm:cxn modelId="{809F95D8-77EF-4308-85B0-E4BC19AEA87B}" type="presParOf" srcId="{44F60641-F4B0-497A-8A2E-5CEF2EC567CB}" destId="{1E116864-9F0C-423A-ADF6-BA8E6861329E}" srcOrd="3" destOrd="0" presId="urn:microsoft.com/office/officeart/2008/layout/VerticalCurvedList"/>
    <dgm:cxn modelId="{0B66E73E-44C2-42D3-809E-5A97FBFACFB1}" type="presParOf" srcId="{46DA452A-0518-425F-91C3-491FA50B1BB6}" destId="{54AF8BEB-ACC6-45A0-8A72-56EE0E674808}" srcOrd="1" destOrd="0" presId="urn:microsoft.com/office/officeart/2008/layout/VerticalCurvedList"/>
    <dgm:cxn modelId="{34BB2F37-DBFE-4F41-A73A-80D09894FFAF}" type="presParOf" srcId="{46DA452A-0518-425F-91C3-491FA50B1BB6}" destId="{17D0BBC2-F734-4D4D-8FC3-16948018227B}" srcOrd="2" destOrd="0" presId="urn:microsoft.com/office/officeart/2008/layout/VerticalCurvedList"/>
    <dgm:cxn modelId="{44E4A06F-B507-4430-88C5-20392B9C4FA0}" type="presParOf" srcId="{17D0BBC2-F734-4D4D-8FC3-16948018227B}" destId="{94D83D4A-C522-4E33-80B2-5C312D9C53C3}" srcOrd="0" destOrd="0" presId="urn:microsoft.com/office/officeart/2008/layout/VerticalCurvedList"/>
    <dgm:cxn modelId="{33C00C9C-D2A1-4770-800A-B2E5F84382A2}" type="presParOf" srcId="{46DA452A-0518-425F-91C3-491FA50B1BB6}" destId="{2D7A2673-2261-4EC8-AC80-8CF4F801614F}" srcOrd="3" destOrd="0" presId="urn:microsoft.com/office/officeart/2008/layout/VerticalCurvedList"/>
    <dgm:cxn modelId="{6B3E88D8-A3FD-4D4B-A64E-27EA42128B2E}" type="presParOf" srcId="{46DA452A-0518-425F-91C3-491FA50B1BB6}" destId="{4AACAD1C-944F-43AF-8A0F-24AA7021A9AC}" srcOrd="4" destOrd="0" presId="urn:microsoft.com/office/officeart/2008/layout/VerticalCurvedList"/>
    <dgm:cxn modelId="{3571BC00-66CB-4D33-9C40-A7207C5CFD88}" type="presParOf" srcId="{4AACAD1C-944F-43AF-8A0F-24AA7021A9AC}" destId="{B3D43B36-C64C-4958-AA86-5E8D69B179B8}" srcOrd="0" destOrd="0" presId="urn:microsoft.com/office/officeart/2008/layout/VerticalCurvedList"/>
    <dgm:cxn modelId="{7382F2E2-853B-44B3-957E-95123934FCD8}" type="presParOf" srcId="{46DA452A-0518-425F-91C3-491FA50B1BB6}" destId="{7B0AE354-893B-427B-8020-531622D1293B}" srcOrd="5" destOrd="0" presId="urn:microsoft.com/office/officeart/2008/layout/VerticalCurvedList"/>
    <dgm:cxn modelId="{3C443B57-CE39-4790-8736-57947D05850E}" type="presParOf" srcId="{46DA452A-0518-425F-91C3-491FA50B1BB6}" destId="{D09FFCEA-1C42-4ECE-A2AB-1749463B994E}" srcOrd="6" destOrd="0" presId="urn:microsoft.com/office/officeart/2008/layout/VerticalCurvedList"/>
    <dgm:cxn modelId="{A1FB26BC-D605-441A-9D08-DC9821B4B354}" type="presParOf" srcId="{D09FFCEA-1C42-4ECE-A2AB-1749463B994E}" destId="{4763081D-17FC-4E2D-857C-B87059F0CE80}" srcOrd="0" destOrd="0" presId="urn:microsoft.com/office/officeart/2008/layout/VerticalCurvedList"/>
    <dgm:cxn modelId="{907D0A1D-1BB8-4996-B691-D7829AB9A3D4}" type="presParOf" srcId="{46DA452A-0518-425F-91C3-491FA50B1BB6}" destId="{ADDE2D01-9E68-4509-ABD5-9CBD15E0E585}" srcOrd="7" destOrd="0" presId="urn:microsoft.com/office/officeart/2008/layout/VerticalCurvedList"/>
    <dgm:cxn modelId="{4979BFA0-95A8-4704-A414-8A22C3C391C5}" type="presParOf" srcId="{46DA452A-0518-425F-91C3-491FA50B1BB6}" destId="{76B5E565-4AE0-4869-ABAD-CD051BDEAAF4}" srcOrd="8" destOrd="0" presId="urn:microsoft.com/office/officeart/2008/layout/VerticalCurvedList"/>
    <dgm:cxn modelId="{C839578D-9410-4449-A6CE-A9EB38F8BF1D}" type="presParOf" srcId="{76B5E565-4AE0-4869-ABAD-CD051BDEAAF4}" destId="{7262075F-A4FD-4359-81BE-C4EFDE3E0B73}" srcOrd="0" destOrd="0" presId="urn:microsoft.com/office/officeart/2008/layout/VerticalCurvedList"/>
    <dgm:cxn modelId="{C7368C4F-620D-45E9-811B-89C671284940}" type="presParOf" srcId="{46DA452A-0518-425F-91C3-491FA50B1BB6}" destId="{F5611EBC-D569-4860-BC98-6949D88BEDCC}" srcOrd="9" destOrd="0" presId="urn:microsoft.com/office/officeart/2008/layout/VerticalCurvedList"/>
    <dgm:cxn modelId="{160D4DD4-4190-4E57-B7BF-8EF7546C2926}" type="presParOf" srcId="{46DA452A-0518-425F-91C3-491FA50B1BB6}" destId="{996F1A5C-89E2-44F0-9D04-F2491E64B64C}" srcOrd="10" destOrd="0" presId="urn:microsoft.com/office/officeart/2008/layout/VerticalCurvedList"/>
    <dgm:cxn modelId="{31AE783B-1EBA-403D-96C4-6D6BDAF0FFA6}" type="presParOf" srcId="{996F1A5C-89E2-44F0-9D04-F2491E64B64C}" destId="{B1710FD0-E892-4006-91DA-6370E886B59B}" srcOrd="0" destOrd="0" presId="urn:microsoft.com/office/officeart/2008/layout/VerticalCurvedList"/>
    <dgm:cxn modelId="{796A575F-6627-4FE5-98D5-2F3D704C02FB}" type="presParOf" srcId="{46DA452A-0518-425F-91C3-491FA50B1BB6}" destId="{380AEB8D-A383-4221-A95D-7F1F35F40D38}" srcOrd="11" destOrd="0" presId="urn:microsoft.com/office/officeart/2008/layout/VerticalCurvedList"/>
    <dgm:cxn modelId="{416AFE9C-AE6B-48EC-84F9-1332DE3E89B9}" type="presParOf" srcId="{46DA452A-0518-425F-91C3-491FA50B1BB6}" destId="{68664C99-1E57-426C-A3A9-21F0DDAE157D}" srcOrd="12" destOrd="0" presId="urn:microsoft.com/office/officeart/2008/layout/VerticalCurvedList"/>
    <dgm:cxn modelId="{0135CC89-04F8-4012-9C2B-9E2B681FB319}" type="presParOf" srcId="{68664C99-1E57-426C-A3A9-21F0DDAE157D}" destId="{3C75443D-C35B-446A-B7A7-5C5BF3785547}" srcOrd="0" destOrd="0" presId="urn:microsoft.com/office/officeart/2008/layout/VerticalCurvedList"/>
    <dgm:cxn modelId="{3A3A3439-9E53-4CA0-BDFE-91943AB2A4BE}" type="presParOf" srcId="{46DA452A-0518-425F-91C3-491FA50B1BB6}" destId="{1F7F3D64-4BC7-4E30-93D8-9B59D9717DD0}" srcOrd="13" destOrd="0" presId="urn:microsoft.com/office/officeart/2008/layout/VerticalCurvedList"/>
    <dgm:cxn modelId="{F78F223B-D363-47C9-BF61-A30D2E052031}" type="presParOf" srcId="{46DA452A-0518-425F-91C3-491FA50B1BB6}" destId="{4397FFF1-02D1-4681-A070-7E113E778FB9}" srcOrd="14" destOrd="0" presId="urn:microsoft.com/office/officeart/2008/layout/VerticalCurvedList"/>
    <dgm:cxn modelId="{A1BBFCF7-745D-4ED2-9F63-9423BF0EB372}" type="presParOf" srcId="{4397FFF1-02D1-4681-A070-7E113E778FB9}" destId="{75148B4C-3EED-4401-A9B7-702AF74B7F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55F290-981F-4F47-88E5-7C1E7224FD5D}"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38849DE8-364C-4487-B1B5-3EAF8E3134E6}">
      <dgm:prSet/>
      <dgm:spPr/>
      <dgm:t>
        <a:bodyPr/>
        <a:lstStyle/>
        <a:p>
          <a:pPr rtl="0"/>
          <a:r>
            <a:rPr lang="ru-RU"/>
            <a:t>Базовая архитектура</a:t>
          </a:r>
        </a:p>
      </dgm:t>
    </dgm:pt>
    <dgm:pt modelId="{2B2A2E11-2DAD-4454-A25E-209819DB6DDF}" type="parTrans" cxnId="{73E328D3-28FC-4BF1-B9A0-963EB8997588}">
      <dgm:prSet/>
      <dgm:spPr/>
      <dgm:t>
        <a:bodyPr/>
        <a:lstStyle/>
        <a:p>
          <a:endParaRPr lang="ru-RU"/>
        </a:p>
      </dgm:t>
    </dgm:pt>
    <dgm:pt modelId="{A581C0D0-82C9-4C11-87BA-2C80C6E35EC4}" type="sibTrans" cxnId="{73E328D3-28FC-4BF1-B9A0-963EB8997588}">
      <dgm:prSet/>
      <dgm:spPr/>
      <dgm:t>
        <a:bodyPr/>
        <a:lstStyle/>
        <a:p>
          <a:endParaRPr lang="ru-RU"/>
        </a:p>
      </dgm:t>
    </dgm:pt>
    <dgm:pt modelId="{D98ADD1A-7567-466B-BC39-D41EF159CB84}">
      <dgm:prSet/>
      <dgm:spPr/>
      <dgm:t>
        <a:bodyPr/>
        <a:lstStyle/>
        <a:p>
          <a:pPr rtl="0"/>
          <a:r>
            <a:rPr lang="ru-RU"/>
            <a:t>Пилотные архитектуры</a:t>
          </a:r>
        </a:p>
      </dgm:t>
    </dgm:pt>
    <dgm:pt modelId="{38D64F51-5F74-4738-A94D-D80D80FCBFD7}" type="parTrans" cxnId="{CDF6028A-6510-4A82-AA20-AC7DCB8EF00B}">
      <dgm:prSet/>
      <dgm:spPr/>
      <dgm:t>
        <a:bodyPr/>
        <a:lstStyle/>
        <a:p>
          <a:endParaRPr lang="ru-RU"/>
        </a:p>
      </dgm:t>
    </dgm:pt>
    <dgm:pt modelId="{1CD1664E-D60B-4CC0-930F-333A02076D82}" type="sibTrans" cxnId="{CDF6028A-6510-4A82-AA20-AC7DCB8EF00B}">
      <dgm:prSet/>
      <dgm:spPr/>
      <dgm:t>
        <a:bodyPr/>
        <a:lstStyle/>
        <a:p>
          <a:endParaRPr lang="ru-RU"/>
        </a:p>
      </dgm:t>
    </dgm:pt>
    <dgm:pt modelId="{B1D4CBF9-0670-4BA5-8704-F9B3FB68DBCC}" type="pres">
      <dgm:prSet presAssocID="{9355F290-981F-4F47-88E5-7C1E7224FD5D}" presName="Name0" presStyleCnt="0">
        <dgm:presLayoutVars>
          <dgm:chMax val="7"/>
          <dgm:chPref val="7"/>
          <dgm:dir/>
        </dgm:presLayoutVars>
      </dgm:prSet>
      <dgm:spPr/>
    </dgm:pt>
    <dgm:pt modelId="{F6934B50-E21C-46DC-A377-4EB583CF66C6}" type="pres">
      <dgm:prSet presAssocID="{9355F290-981F-4F47-88E5-7C1E7224FD5D}" presName="Name1" presStyleCnt="0"/>
      <dgm:spPr/>
    </dgm:pt>
    <dgm:pt modelId="{88246A75-A2C8-454F-8511-694E92B24B9B}" type="pres">
      <dgm:prSet presAssocID="{9355F290-981F-4F47-88E5-7C1E7224FD5D}" presName="cycle" presStyleCnt="0"/>
      <dgm:spPr/>
    </dgm:pt>
    <dgm:pt modelId="{DC036BC7-40BA-41E7-B2B0-D46145B488A5}" type="pres">
      <dgm:prSet presAssocID="{9355F290-981F-4F47-88E5-7C1E7224FD5D}" presName="srcNode" presStyleLbl="node1" presStyleIdx="0" presStyleCnt="2"/>
      <dgm:spPr/>
    </dgm:pt>
    <dgm:pt modelId="{6D5A9E60-8DF7-4AA9-930A-4B2F87F9F7D0}" type="pres">
      <dgm:prSet presAssocID="{9355F290-981F-4F47-88E5-7C1E7224FD5D}" presName="conn" presStyleLbl="parChTrans1D2" presStyleIdx="0" presStyleCnt="1"/>
      <dgm:spPr/>
    </dgm:pt>
    <dgm:pt modelId="{58E744BD-3BCB-403C-B236-CBA3C0B6568E}" type="pres">
      <dgm:prSet presAssocID="{9355F290-981F-4F47-88E5-7C1E7224FD5D}" presName="extraNode" presStyleLbl="node1" presStyleIdx="0" presStyleCnt="2"/>
      <dgm:spPr/>
    </dgm:pt>
    <dgm:pt modelId="{90AA9683-E99B-45B3-BE24-23C71C4F3DCA}" type="pres">
      <dgm:prSet presAssocID="{9355F290-981F-4F47-88E5-7C1E7224FD5D}" presName="dstNode" presStyleLbl="node1" presStyleIdx="0" presStyleCnt="2"/>
      <dgm:spPr/>
    </dgm:pt>
    <dgm:pt modelId="{EFB754A0-7BC1-4C23-A39E-F59550BA2641}" type="pres">
      <dgm:prSet presAssocID="{38849DE8-364C-4487-B1B5-3EAF8E3134E6}" presName="text_1" presStyleLbl="node1" presStyleIdx="0" presStyleCnt="2">
        <dgm:presLayoutVars>
          <dgm:bulletEnabled val="1"/>
        </dgm:presLayoutVars>
      </dgm:prSet>
      <dgm:spPr/>
    </dgm:pt>
    <dgm:pt modelId="{81493984-294D-4938-B342-E565E6622421}" type="pres">
      <dgm:prSet presAssocID="{38849DE8-364C-4487-B1B5-3EAF8E3134E6}" presName="accent_1" presStyleCnt="0"/>
      <dgm:spPr/>
    </dgm:pt>
    <dgm:pt modelId="{F5833965-A00C-42C5-8E08-F5BC18E9E2CE}" type="pres">
      <dgm:prSet presAssocID="{38849DE8-364C-4487-B1B5-3EAF8E3134E6}" presName="accentRepeatNode" presStyleLbl="solidFgAcc1" presStyleIdx="0" presStyleCnt="2"/>
      <dgm:spPr/>
    </dgm:pt>
    <dgm:pt modelId="{012ADF1E-D266-409C-AF9A-39E1BCC72207}" type="pres">
      <dgm:prSet presAssocID="{D98ADD1A-7567-466B-BC39-D41EF159CB84}" presName="text_2" presStyleLbl="node1" presStyleIdx="1" presStyleCnt="2">
        <dgm:presLayoutVars>
          <dgm:bulletEnabled val="1"/>
        </dgm:presLayoutVars>
      </dgm:prSet>
      <dgm:spPr/>
    </dgm:pt>
    <dgm:pt modelId="{A6900A53-F2A9-4D7C-8D9A-1B0E2038B6BB}" type="pres">
      <dgm:prSet presAssocID="{D98ADD1A-7567-466B-BC39-D41EF159CB84}" presName="accent_2" presStyleCnt="0"/>
      <dgm:spPr/>
    </dgm:pt>
    <dgm:pt modelId="{ED84270F-EFF8-4647-A486-A69B376122BF}" type="pres">
      <dgm:prSet presAssocID="{D98ADD1A-7567-466B-BC39-D41EF159CB84}" presName="accentRepeatNode" presStyleLbl="solidFgAcc1" presStyleIdx="1" presStyleCnt="2"/>
      <dgm:spPr/>
    </dgm:pt>
  </dgm:ptLst>
  <dgm:cxnLst>
    <dgm:cxn modelId="{C6B77305-C6B1-4D9B-9E14-747256227504}" type="presOf" srcId="{9355F290-981F-4F47-88E5-7C1E7224FD5D}" destId="{B1D4CBF9-0670-4BA5-8704-F9B3FB68DBCC}" srcOrd="0" destOrd="0" presId="urn:microsoft.com/office/officeart/2008/layout/VerticalCurvedList"/>
    <dgm:cxn modelId="{0A45720B-3F31-4DEA-9767-7D5AAB661530}" type="presOf" srcId="{A581C0D0-82C9-4C11-87BA-2C80C6E35EC4}" destId="{6D5A9E60-8DF7-4AA9-930A-4B2F87F9F7D0}" srcOrd="0" destOrd="0" presId="urn:microsoft.com/office/officeart/2008/layout/VerticalCurvedList"/>
    <dgm:cxn modelId="{489DB670-7B43-44D1-9136-C6385909DD25}" type="presOf" srcId="{38849DE8-364C-4487-B1B5-3EAF8E3134E6}" destId="{EFB754A0-7BC1-4C23-A39E-F59550BA2641}" srcOrd="0" destOrd="0" presId="urn:microsoft.com/office/officeart/2008/layout/VerticalCurvedList"/>
    <dgm:cxn modelId="{CDF6028A-6510-4A82-AA20-AC7DCB8EF00B}" srcId="{9355F290-981F-4F47-88E5-7C1E7224FD5D}" destId="{D98ADD1A-7567-466B-BC39-D41EF159CB84}" srcOrd="1" destOrd="0" parTransId="{38D64F51-5F74-4738-A94D-D80D80FCBFD7}" sibTransId="{1CD1664E-D60B-4CC0-930F-333A02076D82}"/>
    <dgm:cxn modelId="{73E328D3-28FC-4BF1-B9A0-963EB8997588}" srcId="{9355F290-981F-4F47-88E5-7C1E7224FD5D}" destId="{38849DE8-364C-4487-B1B5-3EAF8E3134E6}" srcOrd="0" destOrd="0" parTransId="{2B2A2E11-2DAD-4454-A25E-209819DB6DDF}" sibTransId="{A581C0D0-82C9-4C11-87BA-2C80C6E35EC4}"/>
    <dgm:cxn modelId="{984C33E9-EFF0-4388-8EE2-F0AB8C053C40}" type="presOf" srcId="{D98ADD1A-7567-466B-BC39-D41EF159CB84}" destId="{012ADF1E-D266-409C-AF9A-39E1BCC72207}" srcOrd="0" destOrd="0" presId="urn:microsoft.com/office/officeart/2008/layout/VerticalCurvedList"/>
    <dgm:cxn modelId="{98CA7E24-3D86-4556-9207-37BCCD515867}" type="presParOf" srcId="{B1D4CBF9-0670-4BA5-8704-F9B3FB68DBCC}" destId="{F6934B50-E21C-46DC-A377-4EB583CF66C6}" srcOrd="0" destOrd="0" presId="urn:microsoft.com/office/officeart/2008/layout/VerticalCurvedList"/>
    <dgm:cxn modelId="{4F5B92A2-9A0B-4BC2-A652-5E747830FE3F}" type="presParOf" srcId="{F6934B50-E21C-46DC-A377-4EB583CF66C6}" destId="{88246A75-A2C8-454F-8511-694E92B24B9B}" srcOrd="0" destOrd="0" presId="urn:microsoft.com/office/officeart/2008/layout/VerticalCurvedList"/>
    <dgm:cxn modelId="{5F9F1F68-0993-4F81-BA9F-DEF55998D407}" type="presParOf" srcId="{88246A75-A2C8-454F-8511-694E92B24B9B}" destId="{DC036BC7-40BA-41E7-B2B0-D46145B488A5}" srcOrd="0" destOrd="0" presId="urn:microsoft.com/office/officeart/2008/layout/VerticalCurvedList"/>
    <dgm:cxn modelId="{57707C99-D16B-441B-A2A3-D3089F34B16D}" type="presParOf" srcId="{88246A75-A2C8-454F-8511-694E92B24B9B}" destId="{6D5A9E60-8DF7-4AA9-930A-4B2F87F9F7D0}" srcOrd="1" destOrd="0" presId="urn:microsoft.com/office/officeart/2008/layout/VerticalCurvedList"/>
    <dgm:cxn modelId="{3FBDFE73-2A79-4A11-B3B1-7175BDFA2DE2}" type="presParOf" srcId="{88246A75-A2C8-454F-8511-694E92B24B9B}" destId="{58E744BD-3BCB-403C-B236-CBA3C0B6568E}" srcOrd="2" destOrd="0" presId="urn:microsoft.com/office/officeart/2008/layout/VerticalCurvedList"/>
    <dgm:cxn modelId="{BDEDCF2A-60DF-4D88-876E-5AE7DC2783BA}" type="presParOf" srcId="{88246A75-A2C8-454F-8511-694E92B24B9B}" destId="{90AA9683-E99B-45B3-BE24-23C71C4F3DCA}" srcOrd="3" destOrd="0" presId="urn:microsoft.com/office/officeart/2008/layout/VerticalCurvedList"/>
    <dgm:cxn modelId="{9E737F65-B685-459A-9906-64E9F7BBDB73}" type="presParOf" srcId="{F6934B50-E21C-46DC-A377-4EB583CF66C6}" destId="{EFB754A0-7BC1-4C23-A39E-F59550BA2641}" srcOrd="1" destOrd="0" presId="urn:microsoft.com/office/officeart/2008/layout/VerticalCurvedList"/>
    <dgm:cxn modelId="{A4E0730E-22C7-4914-8237-E517B5A03CF6}" type="presParOf" srcId="{F6934B50-E21C-46DC-A377-4EB583CF66C6}" destId="{81493984-294D-4938-B342-E565E6622421}" srcOrd="2" destOrd="0" presId="urn:microsoft.com/office/officeart/2008/layout/VerticalCurvedList"/>
    <dgm:cxn modelId="{6D5CC85B-818A-41A9-B58F-DABFC108329D}" type="presParOf" srcId="{81493984-294D-4938-B342-E565E6622421}" destId="{F5833965-A00C-42C5-8E08-F5BC18E9E2CE}" srcOrd="0" destOrd="0" presId="urn:microsoft.com/office/officeart/2008/layout/VerticalCurvedList"/>
    <dgm:cxn modelId="{87255B29-1576-44C1-A1F3-C8D6984EF697}" type="presParOf" srcId="{F6934B50-E21C-46DC-A377-4EB583CF66C6}" destId="{012ADF1E-D266-409C-AF9A-39E1BCC72207}" srcOrd="3" destOrd="0" presId="urn:microsoft.com/office/officeart/2008/layout/VerticalCurvedList"/>
    <dgm:cxn modelId="{5CB45CC8-2F0B-4810-9726-0700AB02FA44}" type="presParOf" srcId="{F6934B50-E21C-46DC-A377-4EB583CF66C6}" destId="{A6900A53-F2A9-4D7C-8D9A-1B0E2038B6BB}" srcOrd="4" destOrd="0" presId="urn:microsoft.com/office/officeart/2008/layout/VerticalCurvedList"/>
    <dgm:cxn modelId="{023F31D4-5667-44C3-A112-6D3CF81A1CB1}" type="presParOf" srcId="{A6900A53-F2A9-4D7C-8D9A-1B0E2038B6BB}" destId="{ED84270F-EFF8-4647-A486-A69B376122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B916B4-7F44-447F-A375-6AFAC5BA6ACA}"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55345EB7-E781-4979-A7AE-96895C4ADC83}">
      <dgm:prSet/>
      <dgm:spPr/>
      <dgm:t>
        <a:bodyPr/>
        <a:lstStyle/>
        <a:p>
          <a:pPr rtl="0"/>
          <a:r>
            <a:rPr lang="ru-RU"/>
            <a:t>Метод анализа архитектуры ПО</a:t>
          </a:r>
        </a:p>
      </dgm:t>
    </dgm:pt>
    <dgm:pt modelId="{D3F0CFE9-3BC9-45D3-B5B0-B2B0F16A2083}" type="parTrans" cxnId="{DDB25E16-381B-4AB5-9B0D-82063C3AF438}">
      <dgm:prSet/>
      <dgm:spPr/>
      <dgm:t>
        <a:bodyPr/>
        <a:lstStyle/>
        <a:p>
          <a:endParaRPr lang="ru-RU"/>
        </a:p>
      </dgm:t>
    </dgm:pt>
    <dgm:pt modelId="{B032903A-6B49-45D8-B14B-E2406B8B6258}" type="sibTrans" cxnId="{DDB25E16-381B-4AB5-9B0D-82063C3AF438}">
      <dgm:prSet/>
      <dgm:spPr/>
      <dgm:t>
        <a:bodyPr/>
        <a:lstStyle/>
        <a:p>
          <a:endParaRPr lang="ru-RU"/>
        </a:p>
      </dgm:t>
    </dgm:pt>
    <dgm:pt modelId="{42FC1841-639C-416F-A077-9DF05E8A6F80}">
      <dgm:prSet/>
      <dgm:spPr/>
      <dgm:t>
        <a:bodyPr/>
        <a:lstStyle/>
        <a:p>
          <a:pPr rtl="0"/>
          <a:r>
            <a:rPr lang="ru-RU"/>
            <a:t>Метод анализа архитектурных компромиссов </a:t>
          </a:r>
        </a:p>
      </dgm:t>
    </dgm:pt>
    <dgm:pt modelId="{91725286-56E6-49C1-83A8-4EBDDEFB6C2D}" type="parTrans" cxnId="{F5EE2042-B1FF-41A4-997C-6190C28239B8}">
      <dgm:prSet/>
      <dgm:spPr/>
      <dgm:t>
        <a:bodyPr/>
        <a:lstStyle/>
        <a:p>
          <a:endParaRPr lang="ru-RU"/>
        </a:p>
      </dgm:t>
    </dgm:pt>
    <dgm:pt modelId="{6B0591EC-F68B-4CA5-A4F4-A234921E3092}" type="sibTrans" cxnId="{F5EE2042-B1FF-41A4-997C-6190C28239B8}">
      <dgm:prSet/>
      <dgm:spPr/>
      <dgm:t>
        <a:bodyPr/>
        <a:lstStyle/>
        <a:p>
          <a:endParaRPr lang="ru-RU"/>
        </a:p>
      </dgm:t>
    </dgm:pt>
    <dgm:pt modelId="{E64F33FB-A6CF-4311-BD5A-3E0D864746F2}">
      <dgm:prSet/>
      <dgm:spPr/>
      <dgm:t>
        <a:bodyPr/>
        <a:lstStyle/>
        <a:p>
          <a:pPr rtl="0"/>
          <a:r>
            <a:rPr lang="ru-RU"/>
            <a:t>Активный анализ конструкции </a:t>
          </a:r>
        </a:p>
      </dgm:t>
    </dgm:pt>
    <dgm:pt modelId="{6D657284-2D9D-4B6A-A05C-A42FAB301AB9}" type="parTrans" cxnId="{071EE39B-B016-4C28-912D-F8190858F394}">
      <dgm:prSet/>
      <dgm:spPr/>
      <dgm:t>
        <a:bodyPr/>
        <a:lstStyle/>
        <a:p>
          <a:endParaRPr lang="ru-RU"/>
        </a:p>
      </dgm:t>
    </dgm:pt>
    <dgm:pt modelId="{2256F3B0-B44F-4B57-BDC3-7C0D5B48F6A7}" type="sibTrans" cxnId="{071EE39B-B016-4C28-912D-F8190858F394}">
      <dgm:prSet/>
      <dgm:spPr/>
      <dgm:t>
        <a:bodyPr/>
        <a:lstStyle/>
        <a:p>
          <a:endParaRPr lang="ru-RU"/>
        </a:p>
      </dgm:t>
    </dgm:pt>
    <dgm:pt modelId="{AFE9768D-6FA2-408A-9730-E46C2E780A79}">
      <dgm:prSet/>
      <dgm:spPr/>
      <dgm:t>
        <a:bodyPr/>
        <a:lstStyle/>
        <a:p>
          <a:pPr rtl="0"/>
          <a:r>
            <a:rPr lang="ru-RU"/>
            <a:t>Активный анализ промежуточных конструкций </a:t>
          </a:r>
        </a:p>
      </dgm:t>
    </dgm:pt>
    <dgm:pt modelId="{6246D107-4EDF-425E-95F8-0C2B4D0E224A}" type="parTrans" cxnId="{8E544407-4CA2-4A4A-8145-C58ABE463595}">
      <dgm:prSet/>
      <dgm:spPr/>
      <dgm:t>
        <a:bodyPr/>
        <a:lstStyle/>
        <a:p>
          <a:endParaRPr lang="ru-RU"/>
        </a:p>
      </dgm:t>
    </dgm:pt>
    <dgm:pt modelId="{2BDF429F-6F8E-4F3A-A378-1ED323E84767}" type="sibTrans" cxnId="{8E544407-4CA2-4A4A-8145-C58ABE463595}">
      <dgm:prSet/>
      <dgm:spPr/>
      <dgm:t>
        <a:bodyPr/>
        <a:lstStyle/>
        <a:p>
          <a:endParaRPr lang="ru-RU"/>
        </a:p>
      </dgm:t>
    </dgm:pt>
    <dgm:pt modelId="{FBF3FC96-8566-4D03-A10E-27926C462E40}">
      <dgm:prSet/>
      <dgm:spPr/>
      <dgm:t>
        <a:bodyPr/>
        <a:lstStyle/>
        <a:p>
          <a:pPr rtl="0"/>
          <a:r>
            <a:rPr lang="ru-RU"/>
            <a:t>Метод анализа рентабельности</a:t>
          </a:r>
        </a:p>
      </dgm:t>
    </dgm:pt>
    <dgm:pt modelId="{53A8DD2F-75DA-4D0E-8080-D807DBA58F98}" type="parTrans" cxnId="{81A5C5B5-8046-4BE7-B4E4-6FCBF75FFC16}">
      <dgm:prSet/>
      <dgm:spPr/>
      <dgm:t>
        <a:bodyPr/>
        <a:lstStyle/>
        <a:p>
          <a:endParaRPr lang="ru-RU"/>
        </a:p>
      </dgm:t>
    </dgm:pt>
    <dgm:pt modelId="{6529547E-E40B-49C7-ADBD-F00ED14EAFCC}" type="sibTrans" cxnId="{81A5C5B5-8046-4BE7-B4E4-6FCBF75FFC16}">
      <dgm:prSet/>
      <dgm:spPr/>
      <dgm:t>
        <a:bodyPr/>
        <a:lstStyle/>
        <a:p>
          <a:endParaRPr lang="ru-RU"/>
        </a:p>
      </dgm:t>
    </dgm:pt>
    <dgm:pt modelId="{4B2D7C0C-5D54-45EB-A28F-EEC9F068BDB3}">
      <dgm:prSet/>
      <dgm:spPr/>
      <dgm:t>
        <a:bodyPr/>
        <a:lstStyle/>
        <a:p>
          <a:pPr rtl="0"/>
          <a:r>
            <a:rPr lang="ru-RU"/>
            <a:t>Анализ модифицируемости на уровне архитектуры  </a:t>
          </a:r>
        </a:p>
      </dgm:t>
    </dgm:pt>
    <dgm:pt modelId="{6B4708BD-1C41-4C31-9DB6-CE6B819081EC}" type="parTrans" cxnId="{14CCDCAB-4903-44BF-A7EE-41F9EF8A9AF7}">
      <dgm:prSet/>
      <dgm:spPr/>
      <dgm:t>
        <a:bodyPr/>
        <a:lstStyle/>
        <a:p>
          <a:endParaRPr lang="ru-RU"/>
        </a:p>
      </dgm:t>
    </dgm:pt>
    <dgm:pt modelId="{346A51AB-51A7-434E-8D34-782ACDCBD7D6}" type="sibTrans" cxnId="{14CCDCAB-4903-44BF-A7EE-41F9EF8A9AF7}">
      <dgm:prSet/>
      <dgm:spPr/>
      <dgm:t>
        <a:bodyPr/>
        <a:lstStyle/>
        <a:p>
          <a:endParaRPr lang="ru-RU"/>
        </a:p>
      </dgm:t>
    </dgm:pt>
    <dgm:pt modelId="{670CB3C3-C840-46B1-A8BF-127D13DCF0ED}">
      <dgm:prSet/>
      <dgm:spPr/>
      <dgm:t>
        <a:bodyPr/>
        <a:lstStyle/>
        <a:p>
          <a:pPr rtl="0"/>
          <a:r>
            <a:rPr lang="ru-RU"/>
            <a:t>Метод оценки семейства архитектур </a:t>
          </a:r>
        </a:p>
      </dgm:t>
    </dgm:pt>
    <dgm:pt modelId="{2F206C88-CAA7-4C35-B242-D03D69D4E916}" type="parTrans" cxnId="{77571325-99FC-43D3-BB47-9A5843DF63F8}">
      <dgm:prSet/>
      <dgm:spPr/>
      <dgm:t>
        <a:bodyPr/>
        <a:lstStyle/>
        <a:p>
          <a:endParaRPr lang="ru-RU"/>
        </a:p>
      </dgm:t>
    </dgm:pt>
    <dgm:pt modelId="{DA75FD39-7B8E-42AC-8094-C2A6D9E3E5BF}" type="sibTrans" cxnId="{77571325-99FC-43D3-BB47-9A5843DF63F8}">
      <dgm:prSet/>
      <dgm:spPr/>
      <dgm:t>
        <a:bodyPr/>
        <a:lstStyle/>
        <a:p>
          <a:endParaRPr lang="ru-RU"/>
        </a:p>
      </dgm:t>
    </dgm:pt>
    <dgm:pt modelId="{F0CD5E43-B6C9-479D-8440-E67F0CF2FC87}" type="pres">
      <dgm:prSet presAssocID="{85B916B4-7F44-447F-A375-6AFAC5BA6ACA}" presName="Name0" presStyleCnt="0">
        <dgm:presLayoutVars>
          <dgm:chMax val="7"/>
          <dgm:chPref val="7"/>
          <dgm:dir/>
        </dgm:presLayoutVars>
      </dgm:prSet>
      <dgm:spPr/>
    </dgm:pt>
    <dgm:pt modelId="{0CBF4BE5-C811-4EF2-B9BA-0721D9FD96C1}" type="pres">
      <dgm:prSet presAssocID="{85B916B4-7F44-447F-A375-6AFAC5BA6ACA}" presName="Name1" presStyleCnt="0"/>
      <dgm:spPr/>
    </dgm:pt>
    <dgm:pt modelId="{45A19B49-1192-43B4-85B7-E5AD9B436D6A}" type="pres">
      <dgm:prSet presAssocID="{85B916B4-7F44-447F-A375-6AFAC5BA6ACA}" presName="cycle" presStyleCnt="0"/>
      <dgm:spPr/>
    </dgm:pt>
    <dgm:pt modelId="{BD06E0D0-CB4A-47C7-A24A-D5D3235E8B87}" type="pres">
      <dgm:prSet presAssocID="{85B916B4-7F44-447F-A375-6AFAC5BA6ACA}" presName="srcNode" presStyleLbl="node1" presStyleIdx="0" presStyleCnt="7"/>
      <dgm:spPr/>
    </dgm:pt>
    <dgm:pt modelId="{FE20C3F3-7DA3-49E5-8AAB-863F14A318F6}" type="pres">
      <dgm:prSet presAssocID="{85B916B4-7F44-447F-A375-6AFAC5BA6ACA}" presName="conn" presStyleLbl="parChTrans1D2" presStyleIdx="0" presStyleCnt="1"/>
      <dgm:spPr/>
    </dgm:pt>
    <dgm:pt modelId="{18E00777-D4C9-4C42-9B0D-A5D7CF1B686C}" type="pres">
      <dgm:prSet presAssocID="{85B916B4-7F44-447F-A375-6AFAC5BA6ACA}" presName="extraNode" presStyleLbl="node1" presStyleIdx="0" presStyleCnt="7"/>
      <dgm:spPr/>
    </dgm:pt>
    <dgm:pt modelId="{4A32B86A-2E70-4204-A0E6-A4DF80F0D230}" type="pres">
      <dgm:prSet presAssocID="{85B916B4-7F44-447F-A375-6AFAC5BA6ACA}" presName="dstNode" presStyleLbl="node1" presStyleIdx="0" presStyleCnt="7"/>
      <dgm:spPr/>
    </dgm:pt>
    <dgm:pt modelId="{3412BD67-54CB-4D23-9A44-BC27CF951614}" type="pres">
      <dgm:prSet presAssocID="{55345EB7-E781-4979-A7AE-96895C4ADC83}" presName="text_1" presStyleLbl="node1" presStyleIdx="0" presStyleCnt="7">
        <dgm:presLayoutVars>
          <dgm:bulletEnabled val="1"/>
        </dgm:presLayoutVars>
      </dgm:prSet>
      <dgm:spPr/>
    </dgm:pt>
    <dgm:pt modelId="{14490ABF-BFF5-4DCC-BB87-2D2E86D2F5DA}" type="pres">
      <dgm:prSet presAssocID="{55345EB7-E781-4979-A7AE-96895C4ADC83}" presName="accent_1" presStyleCnt="0"/>
      <dgm:spPr/>
    </dgm:pt>
    <dgm:pt modelId="{A8BDBC94-3AE7-4053-B3ED-DFDF8CE4C475}" type="pres">
      <dgm:prSet presAssocID="{55345EB7-E781-4979-A7AE-96895C4ADC83}" presName="accentRepeatNode" presStyleLbl="solidFgAcc1" presStyleIdx="0" presStyleCnt="7"/>
      <dgm:spPr/>
    </dgm:pt>
    <dgm:pt modelId="{C0867D15-533D-4CFE-B87E-859C6DF9E377}" type="pres">
      <dgm:prSet presAssocID="{42FC1841-639C-416F-A077-9DF05E8A6F80}" presName="text_2" presStyleLbl="node1" presStyleIdx="1" presStyleCnt="7">
        <dgm:presLayoutVars>
          <dgm:bulletEnabled val="1"/>
        </dgm:presLayoutVars>
      </dgm:prSet>
      <dgm:spPr/>
    </dgm:pt>
    <dgm:pt modelId="{F3D0C7A9-3270-4C14-B21B-082E4E83A6E7}" type="pres">
      <dgm:prSet presAssocID="{42FC1841-639C-416F-A077-9DF05E8A6F80}" presName="accent_2" presStyleCnt="0"/>
      <dgm:spPr/>
    </dgm:pt>
    <dgm:pt modelId="{8F17EFE4-017A-4505-954F-06920A0D8BF8}" type="pres">
      <dgm:prSet presAssocID="{42FC1841-639C-416F-A077-9DF05E8A6F80}" presName="accentRepeatNode" presStyleLbl="solidFgAcc1" presStyleIdx="1" presStyleCnt="7"/>
      <dgm:spPr/>
    </dgm:pt>
    <dgm:pt modelId="{4976C0E7-62B8-4C67-A2D9-C1A8CCFFC533}" type="pres">
      <dgm:prSet presAssocID="{E64F33FB-A6CF-4311-BD5A-3E0D864746F2}" presName="text_3" presStyleLbl="node1" presStyleIdx="2" presStyleCnt="7">
        <dgm:presLayoutVars>
          <dgm:bulletEnabled val="1"/>
        </dgm:presLayoutVars>
      </dgm:prSet>
      <dgm:spPr/>
    </dgm:pt>
    <dgm:pt modelId="{934CEBDD-BB8B-4CA7-8E0A-1601C6A8BB5E}" type="pres">
      <dgm:prSet presAssocID="{E64F33FB-A6CF-4311-BD5A-3E0D864746F2}" presName="accent_3" presStyleCnt="0"/>
      <dgm:spPr/>
    </dgm:pt>
    <dgm:pt modelId="{5B4EF699-C1BF-4920-873D-FA0744D0992D}" type="pres">
      <dgm:prSet presAssocID="{E64F33FB-A6CF-4311-BD5A-3E0D864746F2}" presName="accentRepeatNode" presStyleLbl="solidFgAcc1" presStyleIdx="2" presStyleCnt="7"/>
      <dgm:spPr/>
    </dgm:pt>
    <dgm:pt modelId="{5F6FE4D0-338C-4DC1-A221-D1047C3F7844}" type="pres">
      <dgm:prSet presAssocID="{AFE9768D-6FA2-408A-9730-E46C2E780A79}" presName="text_4" presStyleLbl="node1" presStyleIdx="3" presStyleCnt="7">
        <dgm:presLayoutVars>
          <dgm:bulletEnabled val="1"/>
        </dgm:presLayoutVars>
      </dgm:prSet>
      <dgm:spPr/>
    </dgm:pt>
    <dgm:pt modelId="{1DBA4168-553B-43A3-AC85-13CEA29E77EB}" type="pres">
      <dgm:prSet presAssocID="{AFE9768D-6FA2-408A-9730-E46C2E780A79}" presName="accent_4" presStyleCnt="0"/>
      <dgm:spPr/>
    </dgm:pt>
    <dgm:pt modelId="{2ACEB959-9281-4398-AB1C-18C966D5A490}" type="pres">
      <dgm:prSet presAssocID="{AFE9768D-6FA2-408A-9730-E46C2E780A79}" presName="accentRepeatNode" presStyleLbl="solidFgAcc1" presStyleIdx="3" presStyleCnt="7"/>
      <dgm:spPr/>
    </dgm:pt>
    <dgm:pt modelId="{1128C912-0332-46FE-866D-61EC2086DAA0}" type="pres">
      <dgm:prSet presAssocID="{FBF3FC96-8566-4D03-A10E-27926C462E40}" presName="text_5" presStyleLbl="node1" presStyleIdx="4" presStyleCnt="7">
        <dgm:presLayoutVars>
          <dgm:bulletEnabled val="1"/>
        </dgm:presLayoutVars>
      </dgm:prSet>
      <dgm:spPr/>
    </dgm:pt>
    <dgm:pt modelId="{BD419FD3-6B34-41A9-A259-0808AC66EDB6}" type="pres">
      <dgm:prSet presAssocID="{FBF3FC96-8566-4D03-A10E-27926C462E40}" presName="accent_5" presStyleCnt="0"/>
      <dgm:spPr/>
    </dgm:pt>
    <dgm:pt modelId="{5317CD49-14AB-4CF0-8F49-7CA8E0077777}" type="pres">
      <dgm:prSet presAssocID="{FBF3FC96-8566-4D03-A10E-27926C462E40}" presName="accentRepeatNode" presStyleLbl="solidFgAcc1" presStyleIdx="4" presStyleCnt="7"/>
      <dgm:spPr/>
    </dgm:pt>
    <dgm:pt modelId="{5BA6E4B0-15F4-42CB-92BD-5188180C4EC1}" type="pres">
      <dgm:prSet presAssocID="{4B2D7C0C-5D54-45EB-A28F-EEC9F068BDB3}" presName="text_6" presStyleLbl="node1" presStyleIdx="5" presStyleCnt="7">
        <dgm:presLayoutVars>
          <dgm:bulletEnabled val="1"/>
        </dgm:presLayoutVars>
      </dgm:prSet>
      <dgm:spPr/>
    </dgm:pt>
    <dgm:pt modelId="{CFCBEB74-BC38-424D-8868-D6BD3E4E0E69}" type="pres">
      <dgm:prSet presAssocID="{4B2D7C0C-5D54-45EB-A28F-EEC9F068BDB3}" presName="accent_6" presStyleCnt="0"/>
      <dgm:spPr/>
    </dgm:pt>
    <dgm:pt modelId="{95D7753D-2FAD-4A86-9343-54FEAB11259D}" type="pres">
      <dgm:prSet presAssocID="{4B2D7C0C-5D54-45EB-A28F-EEC9F068BDB3}" presName="accentRepeatNode" presStyleLbl="solidFgAcc1" presStyleIdx="5" presStyleCnt="7"/>
      <dgm:spPr/>
    </dgm:pt>
    <dgm:pt modelId="{3F3ACF50-BAB4-4F9B-82DE-6A972ED12E8B}" type="pres">
      <dgm:prSet presAssocID="{670CB3C3-C840-46B1-A8BF-127D13DCF0ED}" presName="text_7" presStyleLbl="node1" presStyleIdx="6" presStyleCnt="7">
        <dgm:presLayoutVars>
          <dgm:bulletEnabled val="1"/>
        </dgm:presLayoutVars>
      </dgm:prSet>
      <dgm:spPr/>
    </dgm:pt>
    <dgm:pt modelId="{9500E138-6FE3-4E7D-A281-AC448B1A2446}" type="pres">
      <dgm:prSet presAssocID="{670CB3C3-C840-46B1-A8BF-127D13DCF0ED}" presName="accent_7" presStyleCnt="0"/>
      <dgm:spPr/>
    </dgm:pt>
    <dgm:pt modelId="{18F8D535-7AAE-4B54-A067-6E7A7E2BBB3F}" type="pres">
      <dgm:prSet presAssocID="{670CB3C3-C840-46B1-A8BF-127D13DCF0ED}" presName="accentRepeatNode" presStyleLbl="solidFgAcc1" presStyleIdx="6" presStyleCnt="7"/>
      <dgm:spPr/>
    </dgm:pt>
  </dgm:ptLst>
  <dgm:cxnLst>
    <dgm:cxn modelId="{8E544407-4CA2-4A4A-8145-C58ABE463595}" srcId="{85B916B4-7F44-447F-A375-6AFAC5BA6ACA}" destId="{AFE9768D-6FA2-408A-9730-E46C2E780A79}" srcOrd="3" destOrd="0" parTransId="{6246D107-4EDF-425E-95F8-0C2B4D0E224A}" sibTransId="{2BDF429F-6F8E-4F3A-A378-1ED323E84767}"/>
    <dgm:cxn modelId="{DDB25E16-381B-4AB5-9B0D-82063C3AF438}" srcId="{85B916B4-7F44-447F-A375-6AFAC5BA6ACA}" destId="{55345EB7-E781-4979-A7AE-96895C4ADC83}" srcOrd="0" destOrd="0" parTransId="{D3F0CFE9-3BC9-45D3-B5B0-B2B0F16A2083}" sibTransId="{B032903A-6B49-45D8-B14B-E2406B8B6258}"/>
    <dgm:cxn modelId="{77571325-99FC-43D3-BB47-9A5843DF63F8}" srcId="{85B916B4-7F44-447F-A375-6AFAC5BA6ACA}" destId="{670CB3C3-C840-46B1-A8BF-127D13DCF0ED}" srcOrd="6" destOrd="0" parTransId="{2F206C88-CAA7-4C35-B242-D03D69D4E916}" sibTransId="{DA75FD39-7B8E-42AC-8094-C2A6D9E3E5BF}"/>
    <dgm:cxn modelId="{2CF88F35-37FC-4BD5-8199-F2C1A1A82953}" type="presOf" srcId="{AFE9768D-6FA2-408A-9730-E46C2E780A79}" destId="{5F6FE4D0-338C-4DC1-A221-D1047C3F7844}" srcOrd="0" destOrd="0" presId="urn:microsoft.com/office/officeart/2008/layout/VerticalCurvedList"/>
    <dgm:cxn modelId="{D4DB2B38-90C1-45D6-A2FC-40EEFD7D312B}" type="presOf" srcId="{42FC1841-639C-416F-A077-9DF05E8A6F80}" destId="{C0867D15-533D-4CFE-B87E-859C6DF9E377}" srcOrd="0" destOrd="0" presId="urn:microsoft.com/office/officeart/2008/layout/VerticalCurvedList"/>
    <dgm:cxn modelId="{F5EE2042-B1FF-41A4-997C-6190C28239B8}" srcId="{85B916B4-7F44-447F-A375-6AFAC5BA6ACA}" destId="{42FC1841-639C-416F-A077-9DF05E8A6F80}" srcOrd="1" destOrd="0" parTransId="{91725286-56E6-49C1-83A8-4EBDDEFB6C2D}" sibTransId="{6B0591EC-F68B-4CA5-A4F4-A234921E3092}"/>
    <dgm:cxn modelId="{66625844-B34B-4A78-B236-EC8186B91D08}" type="presOf" srcId="{E64F33FB-A6CF-4311-BD5A-3E0D864746F2}" destId="{4976C0E7-62B8-4C67-A2D9-C1A8CCFFC533}" srcOrd="0" destOrd="0" presId="urn:microsoft.com/office/officeart/2008/layout/VerticalCurvedList"/>
    <dgm:cxn modelId="{C364F981-3492-44F5-BB52-09CD15CAE10C}" type="presOf" srcId="{B032903A-6B49-45D8-B14B-E2406B8B6258}" destId="{FE20C3F3-7DA3-49E5-8AAB-863F14A318F6}" srcOrd="0" destOrd="0" presId="urn:microsoft.com/office/officeart/2008/layout/VerticalCurvedList"/>
    <dgm:cxn modelId="{833AF385-E1BE-4D34-BF16-2A1B386C6611}" type="presOf" srcId="{4B2D7C0C-5D54-45EB-A28F-EEC9F068BDB3}" destId="{5BA6E4B0-15F4-42CB-92BD-5188180C4EC1}" srcOrd="0" destOrd="0" presId="urn:microsoft.com/office/officeart/2008/layout/VerticalCurvedList"/>
    <dgm:cxn modelId="{B9BAED91-B397-4184-9A40-88792BCAD7A1}" type="presOf" srcId="{670CB3C3-C840-46B1-A8BF-127D13DCF0ED}" destId="{3F3ACF50-BAB4-4F9B-82DE-6A972ED12E8B}" srcOrd="0" destOrd="0" presId="urn:microsoft.com/office/officeart/2008/layout/VerticalCurvedList"/>
    <dgm:cxn modelId="{071EE39B-B016-4C28-912D-F8190858F394}" srcId="{85B916B4-7F44-447F-A375-6AFAC5BA6ACA}" destId="{E64F33FB-A6CF-4311-BD5A-3E0D864746F2}" srcOrd="2" destOrd="0" parTransId="{6D657284-2D9D-4B6A-A05C-A42FAB301AB9}" sibTransId="{2256F3B0-B44F-4B57-BDC3-7C0D5B48F6A7}"/>
    <dgm:cxn modelId="{14CCDCAB-4903-44BF-A7EE-41F9EF8A9AF7}" srcId="{85B916B4-7F44-447F-A375-6AFAC5BA6ACA}" destId="{4B2D7C0C-5D54-45EB-A28F-EEC9F068BDB3}" srcOrd="5" destOrd="0" parTransId="{6B4708BD-1C41-4C31-9DB6-CE6B819081EC}" sibTransId="{346A51AB-51A7-434E-8D34-782ACDCBD7D6}"/>
    <dgm:cxn modelId="{81A5C5B5-8046-4BE7-B4E4-6FCBF75FFC16}" srcId="{85B916B4-7F44-447F-A375-6AFAC5BA6ACA}" destId="{FBF3FC96-8566-4D03-A10E-27926C462E40}" srcOrd="4" destOrd="0" parTransId="{53A8DD2F-75DA-4D0E-8080-D807DBA58F98}" sibTransId="{6529547E-E40B-49C7-ADBD-F00ED14EAFCC}"/>
    <dgm:cxn modelId="{6D95BEB9-47FE-4051-815A-7324FE132F29}" type="presOf" srcId="{85B916B4-7F44-447F-A375-6AFAC5BA6ACA}" destId="{F0CD5E43-B6C9-479D-8440-E67F0CF2FC87}" srcOrd="0" destOrd="0" presId="urn:microsoft.com/office/officeart/2008/layout/VerticalCurvedList"/>
    <dgm:cxn modelId="{5D642CCE-79BB-4DC7-9B15-3CF3582E3E55}" type="presOf" srcId="{55345EB7-E781-4979-A7AE-96895C4ADC83}" destId="{3412BD67-54CB-4D23-9A44-BC27CF951614}" srcOrd="0" destOrd="0" presId="urn:microsoft.com/office/officeart/2008/layout/VerticalCurvedList"/>
    <dgm:cxn modelId="{D294EFEC-9ADA-47ED-81CE-61DBFA773D3D}" type="presOf" srcId="{FBF3FC96-8566-4D03-A10E-27926C462E40}" destId="{1128C912-0332-46FE-866D-61EC2086DAA0}" srcOrd="0" destOrd="0" presId="urn:microsoft.com/office/officeart/2008/layout/VerticalCurvedList"/>
    <dgm:cxn modelId="{CFE2AFD6-35B7-4C36-B81E-00FA4ACCEECA}" type="presParOf" srcId="{F0CD5E43-B6C9-479D-8440-E67F0CF2FC87}" destId="{0CBF4BE5-C811-4EF2-B9BA-0721D9FD96C1}" srcOrd="0" destOrd="0" presId="urn:microsoft.com/office/officeart/2008/layout/VerticalCurvedList"/>
    <dgm:cxn modelId="{1B7A6100-BAB4-4C05-B55E-C70B92CCC4A4}" type="presParOf" srcId="{0CBF4BE5-C811-4EF2-B9BA-0721D9FD96C1}" destId="{45A19B49-1192-43B4-85B7-E5AD9B436D6A}" srcOrd="0" destOrd="0" presId="urn:microsoft.com/office/officeart/2008/layout/VerticalCurvedList"/>
    <dgm:cxn modelId="{763ACAB1-5DC8-4B18-8FBF-39D7FE8F6FBE}" type="presParOf" srcId="{45A19B49-1192-43B4-85B7-E5AD9B436D6A}" destId="{BD06E0D0-CB4A-47C7-A24A-D5D3235E8B87}" srcOrd="0" destOrd="0" presId="urn:microsoft.com/office/officeart/2008/layout/VerticalCurvedList"/>
    <dgm:cxn modelId="{5CE8BCB5-3B48-428C-A665-724F5181CB68}" type="presParOf" srcId="{45A19B49-1192-43B4-85B7-E5AD9B436D6A}" destId="{FE20C3F3-7DA3-49E5-8AAB-863F14A318F6}" srcOrd="1" destOrd="0" presId="urn:microsoft.com/office/officeart/2008/layout/VerticalCurvedList"/>
    <dgm:cxn modelId="{DF02E9D9-3100-466E-BDD2-8724F48D1206}" type="presParOf" srcId="{45A19B49-1192-43B4-85B7-E5AD9B436D6A}" destId="{18E00777-D4C9-4C42-9B0D-A5D7CF1B686C}" srcOrd="2" destOrd="0" presId="urn:microsoft.com/office/officeart/2008/layout/VerticalCurvedList"/>
    <dgm:cxn modelId="{D30A228A-6B29-4EE2-8939-2D114F2AFF79}" type="presParOf" srcId="{45A19B49-1192-43B4-85B7-E5AD9B436D6A}" destId="{4A32B86A-2E70-4204-A0E6-A4DF80F0D230}" srcOrd="3" destOrd="0" presId="urn:microsoft.com/office/officeart/2008/layout/VerticalCurvedList"/>
    <dgm:cxn modelId="{CAD3D08D-4727-4B45-BBEB-28FC7A3A09CC}" type="presParOf" srcId="{0CBF4BE5-C811-4EF2-B9BA-0721D9FD96C1}" destId="{3412BD67-54CB-4D23-9A44-BC27CF951614}" srcOrd="1" destOrd="0" presId="urn:microsoft.com/office/officeart/2008/layout/VerticalCurvedList"/>
    <dgm:cxn modelId="{BEE579F2-50C0-474C-8098-2B72416527A6}" type="presParOf" srcId="{0CBF4BE5-C811-4EF2-B9BA-0721D9FD96C1}" destId="{14490ABF-BFF5-4DCC-BB87-2D2E86D2F5DA}" srcOrd="2" destOrd="0" presId="urn:microsoft.com/office/officeart/2008/layout/VerticalCurvedList"/>
    <dgm:cxn modelId="{615F4C7C-7BDA-41E8-B7FD-AE625BBA6932}" type="presParOf" srcId="{14490ABF-BFF5-4DCC-BB87-2D2E86D2F5DA}" destId="{A8BDBC94-3AE7-4053-B3ED-DFDF8CE4C475}" srcOrd="0" destOrd="0" presId="urn:microsoft.com/office/officeart/2008/layout/VerticalCurvedList"/>
    <dgm:cxn modelId="{4094F02F-C488-4942-B3E9-416C250465B5}" type="presParOf" srcId="{0CBF4BE5-C811-4EF2-B9BA-0721D9FD96C1}" destId="{C0867D15-533D-4CFE-B87E-859C6DF9E377}" srcOrd="3" destOrd="0" presId="urn:microsoft.com/office/officeart/2008/layout/VerticalCurvedList"/>
    <dgm:cxn modelId="{3BA22792-8DAD-42A6-B20A-B415A56D41EB}" type="presParOf" srcId="{0CBF4BE5-C811-4EF2-B9BA-0721D9FD96C1}" destId="{F3D0C7A9-3270-4C14-B21B-082E4E83A6E7}" srcOrd="4" destOrd="0" presId="urn:microsoft.com/office/officeart/2008/layout/VerticalCurvedList"/>
    <dgm:cxn modelId="{2AFFFA51-0D23-41B4-A818-03B411E836E3}" type="presParOf" srcId="{F3D0C7A9-3270-4C14-B21B-082E4E83A6E7}" destId="{8F17EFE4-017A-4505-954F-06920A0D8BF8}" srcOrd="0" destOrd="0" presId="urn:microsoft.com/office/officeart/2008/layout/VerticalCurvedList"/>
    <dgm:cxn modelId="{6D2C05CE-A4FF-43A9-9A22-723455E3F19D}" type="presParOf" srcId="{0CBF4BE5-C811-4EF2-B9BA-0721D9FD96C1}" destId="{4976C0E7-62B8-4C67-A2D9-C1A8CCFFC533}" srcOrd="5" destOrd="0" presId="urn:microsoft.com/office/officeart/2008/layout/VerticalCurvedList"/>
    <dgm:cxn modelId="{6BBCB9AA-ADB3-4BD3-BC84-B3749C1F2D20}" type="presParOf" srcId="{0CBF4BE5-C811-4EF2-B9BA-0721D9FD96C1}" destId="{934CEBDD-BB8B-4CA7-8E0A-1601C6A8BB5E}" srcOrd="6" destOrd="0" presId="urn:microsoft.com/office/officeart/2008/layout/VerticalCurvedList"/>
    <dgm:cxn modelId="{244561CC-3C77-4602-B3E4-ED9CCFB7BAAE}" type="presParOf" srcId="{934CEBDD-BB8B-4CA7-8E0A-1601C6A8BB5E}" destId="{5B4EF699-C1BF-4920-873D-FA0744D0992D}" srcOrd="0" destOrd="0" presId="urn:microsoft.com/office/officeart/2008/layout/VerticalCurvedList"/>
    <dgm:cxn modelId="{3E0D137A-3BCE-4FE0-B69C-75B1B5062961}" type="presParOf" srcId="{0CBF4BE5-C811-4EF2-B9BA-0721D9FD96C1}" destId="{5F6FE4D0-338C-4DC1-A221-D1047C3F7844}" srcOrd="7" destOrd="0" presId="urn:microsoft.com/office/officeart/2008/layout/VerticalCurvedList"/>
    <dgm:cxn modelId="{4726CC12-A0F8-4B38-926C-EA62BC1274CC}" type="presParOf" srcId="{0CBF4BE5-C811-4EF2-B9BA-0721D9FD96C1}" destId="{1DBA4168-553B-43A3-AC85-13CEA29E77EB}" srcOrd="8" destOrd="0" presId="urn:microsoft.com/office/officeart/2008/layout/VerticalCurvedList"/>
    <dgm:cxn modelId="{3179B270-630C-4C1E-96C0-7C0E8E343617}" type="presParOf" srcId="{1DBA4168-553B-43A3-AC85-13CEA29E77EB}" destId="{2ACEB959-9281-4398-AB1C-18C966D5A490}" srcOrd="0" destOrd="0" presId="urn:microsoft.com/office/officeart/2008/layout/VerticalCurvedList"/>
    <dgm:cxn modelId="{40E77982-81F9-4E80-969E-C4BAC076C14D}" type="presParOf" srcId="{0CBF4BE5-C811-4EF2-B9BA-0721D9FD96C1}" destId="{1128C912-0332-46FE-866D-61EC2086DAA0}" srcOrd="9" destOrd="0" presId="urn:microsoft.com/office/officeart/2008/layout/VerticalCurvedList"/>
    <dgm:cxn modelId="{BE0EBDAF-15C2-468D-BD21-A865868BB2B6}" type="presParOf" srcId="{0CBF4BE5-C811-4EF2-B9BA-0721D9FD96C1}" destId="{BD419FD3-6B34-41A9-A259-0808AC66EDB6}" srcOrd="10" destOrd="0" presId="urn:microsoft.com/office/officeart/2008/layout/VerticalCurvedList"/>
    <dgm:cxn modelId="{1C139773-2FF4-4A78-8A9E-F86D8D9340A1}" type="presParOf" srcId="{BD419FD3-6B34-41A9-A259-0808AC66EDB6}" destId="{5317CD49-14AB-4CF0-8F49-7CA8E0077777}" srcOrd="0" destOrd="0" presId="urn:microsoft.com/office/officeart/2008/layout/VerticalCurvedList"/>
    <dgm:cxn modelId="{2394A4E1-6FD2-4453-AA1A-B784E310BB3A}" type="presParOf" srcId="{0CBF4BE5-C811-4EF2-B9BA-0721D9FD96C1}" destId="{5BA6E4B0-15F4-42CB-92BD-5188180C4EC1}" srcOrd="11" destOrd="0" presId="urn:microsoft.com/office/officeart/2008/layout/VerticalCurvedList"/>
    <dgm:cxn modelId="{A792C344-02B3-43EF-97EC-CE75B9CC69B4}" type="presParOf" srcId="{0CBF4BE5-C811-4EF2-B9BA-0721D9FD96C1}" destId="{CFCBEB74-BC38-424D-8868-D6BD3E4E0E69}" srcOrd="12" destOrd="0" presId="urn:microsoft.com/office/officeart/2008/layout/VerticalCurvedList"/>
    <dgm:cxn modelId="{8A38F68C-E534-43A6-BF31-5F5420CE4155}" type="presParOf" srcId="{CFCBEB74-BC38-424D-8868-D6BD3E4E0E69}" destId="{95D7753D-2FAD-4A86-9343-54FEAB11259D}" srcOrd="0" destOrd="0" presId="urn:microsoft.com/office/officeart/2008/layout/VerticalCurvedList"/>
    <dgm:cxn modelId="{FA5C133A-4DAA-423D-9FA7-18E9E60B45C9}" type="presParOf" srcId="{0CBF4BE5-C811-4EF2-B9BA-0721D9FD96C1}" destId="{3F3ACF50-BAB4-4F9B-82DE-6A972ED12E8B}" srcOrd="13" destOrd="0" presId="urn:microsoft.com/office/officeart/2008/layout/VerticalCurvedList"/>
    <dgm:cxn modelId="{77550881-F29A-42FB-8007-EC1F9098F3FF}" type="presParOf" srcId="{0CBF4BE5-C811-4EF2-B9BA-0721D9FD96C1}" destId="{9500E138-6FE3-4E7D-A281-AC448B1A2446}" srcOrd="14" destOrd="0" presId="urn:microsoft.com/office/officeart/2008/layout/VerticalCurvedList"/>
    <dgm:cxn modelId="{B5041E9D-F1F0-4198-94B9-95D96202317A}" type="presParOf" srcId="{9500E138-6FE3-4E7D-A281-AC448B1A2446}" destId="{18F8D535-7AAE-4B54-A067-6E7A7E2BBB3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E303CA-3C55-4F81-A0D3-3F4885039A1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7BAE5016-3E25-432E-A63B-F297B8353D08}">
      <dgm:prSet/>
      <dgm:spPr/>
      <dgm:t>
        <a:bodyPr/>
        <a:lstStyle/>
        <a:p>
          <a:pPr rtl="0"/>
          <a:r>
            <a:rPr lang="ru-RU"/>
            <a:t>4 + 1</a:t>
          </a:r>
        </a:p>
      </dgm:t>
    </dgm:pt>
    <dgm:pt modelId="{AF0E03BC-98C5-42CD-BB46-56E5318FA21C}" type="parTrans" cxnId="{EADC89CB-665B-4321-8AA4-24044712840B}">
      <dgm:prSet/>
      <dgm:spPr/>
      <dgm:t>
        <a:bodyPr/>
        <a:lstStyle/>
        <a:p>
          <a:endParaRPr lang="ru-RU"/>
        </a:p>
      </dgm:t>
    </dgm:pt>
    <dgm:pt modelId="{C34C9DB6-EE93-443D-9017-850BC74A7D76}" type="sibTrans" cxnId="{EADC89CB-665B-4321-8AA4-24044712840B}">
      <dgm:prSet/>
      <dgm:spPr/>
      <dgm:t>
        <a:bodyPr/>
        <a:lstStyle/>
        <a:p>
          <a:endParaRPr lang="ru-RU"/>
        </a:p>
      </dgm:t>
    </dgm:pt>
    <dgm:pt modelId="{2D53011A-981A-431B-A019-A48792B555A5}">
      <dgm:prSet/>
      <dgm:spPr/>
      <dgm:t>
        <a:bodyPr/>
        <a:lstStyle/>
        <a:p>
          <a:pPr rtl="0"/>
          <a:r>
            <a:rPr lang="ru-RU"/>
            <a:t>Гибкое моделирование</a:t>
          </a:r>
        </a:p>
      </dgm:t>
    </dgm:pt>
    <dgm:pt modelId="{772AF407-4901-4A2A-8CDC-07815AFADC1D}" type="parTrans" cxnId="{CF3EF902-E855-4425-9A5C-891489F3D318}">
      <dgm:prSet/>
      <dgm:spPr/>
      <dgm:t>
        <a:bodyPr/>
        <a:lstStyle/>
        <a:p>
          <a:endParaRPr lang="ru-RU"/>
        </a:p>
      </dgm:t>
    </dgm:pt>
    <dgm:pt modelId="{3655BBDD-915B-4DF4-A987-877F4848B275}" type="sibTrans" cxnId="{CF3EF902-E855-4425-9A5C-891489F3D318}">
      <dgm:prSet/>
      <dgm:spPr/>
      <dgm:t>
        <a:bodyPr/>
        <a:lstStyle/>
        <a:p>
          <a:endParaRPr lang="ru-RU"/>
        </a:p>
      </dgm:t>
    </dgm:pt>
    <dgm:pt modelId="{A6FFCFB1-97CD-4AEA-BF23-75B8D6A2A3BB}">
      <dgm:prSet/>
      <dgm:spPr/>
      <dgm:t>
        <a:bodyPr/>
        <a:lstStyle/>
        <a:p>
          <a:pPr rtl="0"/>
          <a:r>
            <a:rPr lang="en-US"/>
            <a:t>IEEE 1471</a:t>
          </a:r>
          <a:endParaRPr lang="ru-RU"/>
        </a:p>
      </dgm:t>
    </dgm:pt>
    <dgm:pt modelId="{227FDC2C-C77B-4FDA-8386-E1B21751D704}" type="parTrans" cxnId="{26D3C097-C24A-4457-984E-FA263C8E7202}">
      <dgm:prSet/>
      <dgm:spPr/>
      <dgm:t>
        <a:bodyPr/>
        <a:lstStyle/>
        <a:p>
          <a:endParaRPr lang="ru-RU"/>
        </a:p>
      </dgm:t>
    </dgm:pt>
    <dgm:pt modelId="{62289455-B89E-44D2-995D-D0FB37FC633E}" type="sibTrans" cxnId="{26D3C097-C24A-4457-984E-FA263C8E7202}">
      <dgm:prSet/>
      <dgm:spPr/>
      <dgm:t>
        <a:bodyPr/>
        <a:lstStyle/>
        <a:p>
          <a:endParaRPr lang="ru-RU"/>
        </a:p>
      </dgm:t>
    </dgm:pt>
    <dgm:pt modelId="{13DE8C1C-B514-42F6-BEC7-ACA3C03D8EDF}">
      <dgm:prSet/>
      <dgm:spPr/>
      <dgm:t>
        <a:bodyPr/>
        <a:lstStyle/>
        <a:p>
          <a:pPr rtl="0"/>
          <a:r>
            <a:rPr lang="ru-RU" dirty="0"/>
            <a:t>Унифицированный язык моделирования, </a:t>
          </a:r>
          <a:r>
            <a:rPr lang="en-US" dirty="0"/>
            <a:t>UML</a:t>
          </a:r>
          <a:r>
            <a:rPr lang="ru-RU" dirty="0"/>
            <a:t> </a:t>
          </a:r>
        </a:p>
      </dgm:t>
    </dgm:pt>
    <dgm:pt modelId="{F3D53FAE-3EAF-41CC-9B21-ED9535F8140B}" type="parTrans" cxnId="{E73497D4-AF1D-4CEC-BA93-10FBD9FC17CE}">
      <dgm:prSet/>
      <dgm:spPr/>
      <dgm:t>
        <a:bodyPr/>
        <a:lstStyle/>
        <a:p>
          <a:endParaRPr lang="ru-RU"/>
        </a:p>
      </dgm:t>
    </dgm:pt>
    <dgm:pt modelId="{B8489151-D449-4CD8-9BBD-3D5A2E58E98B}" type="sibTrans" cxnId="{E73497D4-AF1D-4CEC-BA93-10FBD9FC17CE}">
      <dgm:prSet/>
      <dgm:spPr/>
      <dgm:t>
        <a:bodyPr/>
        <a:lstStyle/>
        <a:p>
          <a:endParaRPr lang="ru-RU"/>
        </a:p>
      </dgm:t>
    </dgm:pt>
    <dgm:pt modelId="{F1EF44DF-F277-44F3-9BD4-F42B47778556}" type="pres">
      <dgm:prSet presAssocID="{AAE303CA-3C55-4F81-A0D3-3F4885039A1B}" presName="Name0" presStyleCnt="0">
        <dgm:presLayoutVars>
          <dgm:chMax val="7"/>
          <dgm:chPref val="7"/>
          <dgm:dir/>
        </dgm:presLayoutVars>
      </dgm:prSet>
      <dgm:spPr/>
    </dgm:pt>
    <dgm:pt modelId="{B1164588-4DAE-489D-A002-79F55C2B9510}" type="pres">
      <dgm:prSet presAssocID="{AAE303CA-3C55-4F81-A0D3-3F4885039A1B}" presName="Name1" presStyleCnt="0"/>
      <dgm:spPr/>
    </dgm:pt>
    <dgm:pt modelId="{5D34B6C2-B167-4F7C-8C65-B5B8CD3142D8}" type="pres">
      <dgm:prSet presAssocID="{AAE303CA-3C55-4F81-A0D3-3F4885039A1B}" presName="cycle" presStyleCnt="0"/>
      <dgm:spPr/>
    </dgm:pt>
    <dgm:pt modelId="{3077F688-AC86-473A-A7D5-80AE849EF276}" type="pres">
      <dgm:prSet presAssocID="{AAE303CA-3C55-4F81-A0D3-3F4885039A1B}" presName="srcNode" presStyleLbl="node1" presStyleIdx="0" presStyleCnt="4"/>
      <dgm:spPr/>
    </dgm:pt>
    <dgm:pt modelId="{E9B3471B-3E1C-4E3E-9EF8-DCF10E7E1F3F}" type="pres">
      <dgm:prSet presAssocID="{AAE303CA-3C55-4F81-A0D3-3F4885039A1B}" presName="conn" presStyleLbl="parChTrans1D2" presStyleIdx="0" presStyleCnt="1"/>
      <dgm:spPr/>
    </dgm:pt>
    <dgm:pt modelId="{610A3383-41C4-4C05-8EAA-32473AE81E4F}" type="pres">
      <dgm:prSet presAssocID="{AAE303CA-3C55-4F81-A0D3-3F4885039A1B}" presName="extraNode" presStyleLbl="node1" presStyleIdx="0" presStyleCnt="4"/>
      <dgm:spPr/>
    </dgm:pt>
    <dgm:pt modelId="{AFBDB81F-A09E-47A6-A5FA-171BFF91EAAE}" type="pres">
      <dgm:prSet presAssocID="{AAE303CA-3C55-4F81-A0D3-3F4885039A1B}" presName="dstNode" presStyleLbl="node1" presStyleIdx="0" presStyleCnt="4"/>
      <dgm:spPr/>
    </dgm:pt>
    <dgm:pt modelId="{82B404FB-A9F5-45F4-BB63-CC9C5BEE452A}" type="pres">
      <dgm:prSet presAssocID="{7BAE5016-3E25-432E-A63B-F297B8353D08}" presName="text_1" presStyleLbl="node1" presStyleIdx="0" presStyleCnt="4">
        <dgm:presLayoutVars>
          <dgm:bulletEnabled val="1"/>
        </dgm:presLayoutVars>
      </dgm:prSet>
      <dgm:spPr/>
    </dgm:pt>
    <dgm:pt modelId="{FF528328-85B8-47BB-951F-9E0BECD8C0EB}" type="pres">
      <dgm:prSet presAssocID="{7BAE5016-3E25-432E-A63B-F297B8353D08}" presName="accent_1" presStyleCnt="0"/>
      <dgm:spPr/>
    </dgm:pt>
    <dgm:pt modelId="{7E7D19C7-AA4E-4C4E-90D7-C2B154C81D49}" type="pres">
      <dgm:prSet presAssocID="{7BAE5016-3E25-432E-A63B-F297B8353D08}" presName="accentRepeatNode" presStyleLbl="solidFgAcc1" presStyleIdx="0" presStyleCnt="4"/>
      <dgm:spPr/>
    </dgm:pt>
    <dgm:pt modelId="{9FD0499B-2453-42CE-B157-03BDF28215CE}" type="pres">
      <dgm:prSet presAssocID="{2D53011A-981A-431B-A019-A48792B555A5}" presName="text_2" presStyleLbl="node1" presStyleIdx="1" presStyleCnt="4">
        <dgm:presLayoutVars>
          <dgm:bulletEnabled val="1"/>
        </dgm:presLayoutVars>
      </dgm:prSet>
      <dgm:spPr/>
    </dgm:pt>
    <dgm:pt modelId="{7D1553E2-90B3-4842-9672-C0B36B68B6CA}" type="pres">
      <dgm:prSet presAssocID="{2D53011A-981A-431B-A019-A48792B555A5}" presName="accent_2" presStyleCnt="0"/>
      <dgm:spPr/>
    </dgm:pt>
    <dgm:pt modelId="{FFC78E52-2EBF-4268-B951-797F0B9320E1}" type="pres">
      <dgm:prSet presAssocID="{2D53011A-981A-431B-A019-A48792B555A5}" presName="accentRepeatNode" presStyleLbl="solidFgAcc1" presStyleIdx="1" presStyleCnt="4"/>
      <dgm:spPr/>
    </dgm:pt>
    <dgm:pt modelId="{753F879A-41AE-4E02-97E0-25C4FE015601}" type="pres">
      <dgm:prSet presAssocID="{A6FFCFB1-97CD-4AEA-BF23-75B8D6A2A3BB}" presName="text_3" presStyleLbl="node1" presStyleIdx="2" presStyleCnt="4">
        <dgm:presLayoutVars>
          <dgm:bulletEnabled val="1"/>
        </dgm:presLayoutVars>
      </dgm:prSet>
      <dgm:spPr/>
    </dgm:pt>
    <dgm:pt modelId="{8FE84176-BA66-480F-A901-189B521EDBAC}" type="pres">
      <dgm:prSet presAssocID="{A6FFCFB1-97CD-4AEA-BF23-75B8D6A2A3BB}" presName="accent_3" presStyleCnt="0"/>
      <dgm:spPr/>
    </dgm:pt>
    <dgm:pt modelId="{5D3500B0-FDD6-4C8D-A585-BC8C0E2891E1}" type="pres">
      <dgm:prSet presAssocID="{A6FFCFB1-97CD-4AEA-BF23-75B8D6A2A3BB}" presName="accentRepeatNode" presStyleLbl="solidFgAcc1" presStyleIdx="2" presStyleCnt="4"/>
      <dgm:spPr/>
    </dgm:pt>
    <dgm:pt modelId="{C34AE0CA-D1BA-46C2-9B51-1F79E4198679}" type="pres">
      <dgm:prSet presAssocID="{13DE8C1C-B514-42F6-BEC7-ACA3C03D8EDF}" presName="text_4" presStyleLbl="node1" presStyleIdx="3" presStyleCnt="4">
        <dgm:presLayoutVars>
          <dgm:bulletEnabled val="1"/>
        </dgm:presLayoutVars>
      </dgm:prSet>
      <dgm:spPr/>
    </dgm:pt>
    <dgm:pt modelId="{EF90CE1D-47F4-4278-8759-BF743F54520C}" type="pres">
      <dgm:prSet presAssocID="{13DE8C1C-B514-42F6-BEC7-ACA3C03D8EDF}" presName="accent_4" presStyleCnt="0"/>
      <dgm:spPr/>
    </dgm:pt>
    <dgm:pt modelId="{BF51D9B7-9356-4227-B38F-16053AF67CEE}" type="pres">
      <dgm:prSet presAssocID="{13DE8C1C-B514-42F6-BEC7-ACA3C03D8EDF}" presName="accentRepeatNode" presStyleLbl="solidFgAcc1" presStyleIdx="3" presStyleCnt="4"/>
      <dgm:spPr/>
    </dgm:pt>
  </dgm:ptLst>
  <dgm:cxnLst>
    <dgm:cxn modelId="{CF3EF902-E855-4425-9A5C-891489F3D318}" srcId="{AAE303CA-3C55-4F81-A0D3-3F4885039A1B}" destId="{2D53011A-981A-431B-A019-A48792B555A5}" srcOrd="1" destOrd="0" parTransId="{772AF407-4901-4A2A-8CDC-07815AFADC1D}" sibTransId="{3655BBDD-915B-4DF4-A987-877F4848B275}"/>
    <dgm:cxn modelId="{234B6A08-390F-423D-9512-FFB107C6FF98}" type="presOf" srcId="{13DE8C1C-B514-42F6-BEC7-ACA3C03D8EDF}" destId="{C34AE0CA-D1BA-46C2-9B51-1F79E4198679}" srcOrd="0" destOrd="0" presId="urn:microsoft.com/office/officeart/2008/layout/VerticalCurvedList"/>
    <dgm:cxn modelId="{7755E30A-9255-4270-B440-0F1661D0A869}" type="presOf" srcId="{A6FFCFB1-97CD-4AEA-BF23-75B8D6A2A3BB}" destId="{753F879A-41AE-4E02-97E0-25C4FE015601}" srcOrd="0" destOrd="0" presId="urn:microsoft.com/office/officeart/2008/layout/VerticalCurvedList"/>
    <dgm:cxn modelId="{827FE75C-C5B2-4901-A64D-F107EC2B0C77}" type="presOf" srcId="{7BAE5016-3E25-432E-A63B-F297B8353D08}" destId="{82B404FB-A9F5-45F4-BB63-CC9C5BEE452A}" srcOrd="0" destOrd="0" presId="urn:microsoft.com/office/officeart/2008/layout/VerticalCurvedList"/>
    <dgm:cxn modelId="{EE31C65D-F845-4CCA-97B5-F808144970BA}" type="presOf" srcId="{C34C9DB6-EE93-443D-9017-850BC74A7D76}" destId="{E9B3471B-3E1C-4E3E-9EF8-DCF10E7E1F3F}" srcOrd="0" destOrd="0" presId="urn:microsoft.com/office/officeart/2008/layout/VerticalCurvedList"/>
    <dgm:cxn modelId="{5D97F153-8DCE-4C59-B635-CD49236F0D8B}" type="presOf" srcId="{2D53011A-981A-431B-A019-A48792B555A5}" destId="{9FD0499B-2453-42CE-B157-03BDF28215CE}" srcOrd="0" destOrd="0" presId="urn:microsoft.com/office/officeart/2008/layout/VerticalCurvedList"/>
    <dgm:cxn modelId="{26D3C097-C24A-4457-984E-FA263C8E7202}" srcId="{AAE303CA-3C55-4F81-A0D3-3F4885039A1B}" destId="{A6FFCFB1-97CD-4AEA-BF23-75B8D6A2A3BB}" srcOrd="2" destOrd="0" parTransId="{227FDC2C-C77B-4FDA-8386-E1B21751D704}" sibTransId="{62289455-B89E-44D2-995D-D0FB37FC633E}"/>
    <dgm:cxn modelId="{EADC89CB-665B-4321-8AA4-24044712840B}" srcId="{AAE303CA-3C55-4F81-A0D3-3F4885039A1B}" destId="{7BAE5016-3E25-432E-A63B-F297B8353D08}" srcOrd="0" destOrd="0" parTransId="{AF0E03BC-98C5-42CD-BB46-56E5318FA21C}" sibTransId="{C34C9DB6-EE93-443D-9017-850BC74A7D76}"/>
    <dgm:cxn modelId="{E73497D4-AF1D-4CEC-BA93-10FBD9FC17CE}" srcId="{AAE303CA-3C55-4F81-A0D3-3F4885039A1B}" destId="{13DE8C1C-B514-42F6-BEC7-ACA3C03D8EDF}" srcOrd="3" destOrd="0" parTransId="{F3D53FAE-3EAF-41CC-9B21-ED9535F8140B}" sibTransId="{B8489151-D449-4CD8-9BBD-3D5A2E58E98B}"/>
    <dgm:cxn modelId="{3809F8F2-4DEF-4798-AE82-180650264022}" type="presOf" srcId="{AAE303CA-3C55-4F81-A0D3-3F4885039A1B}" destId="{F1EF44DF-F277-44F3-9BD4-F42B47778556}" srcOrd="0" destOrd="0" presId="urn:microsoft.com/office/officeart/2008/layout/VerticalCurvedList"/>
    <dgm:cxn modelId="{8B14DE92-9F4D-46D9-8C55-F1F430B2AED9}" type="presParOf" srcId="{F1EF44DF-F277-44F3-9BD4-F42B47778556}" destId="{B1164588-4DAE-489D-A002-79F55C2B9510}" srcOrd="0" destOrd="0" presId="urn:microsoft.com/office/officeart/2008/layout/VerticalCurvedList"/>
    <dgm:cxn modelId="{D26F6E6D-EFB6-4EB9-AB68-51EEE2737D3F}" type="presParOf" srcId="{B1164588-4DAE-489D-A002-79F55C2B9510}" destId="{5D34B6C2-B167-4F7C-8C65-B5B8CD3142D8}" srcOrd="0" destOrd="0" presId="urn:microsoft.com/office/officeart/2008/layout/VerticalCurvedList"/>
    <dgm:cxn modelId="{7417E9A5-6118-47A2-8414-8012ED351D78}" type="presParOf" srcId="{5D34B6C2-B167-4F7C-8C65-B5B8CD3142D8}" destId="{3077F688-AC86-473A-A7D5-80AE849EF276}" srcOrd="0" destOrd="0" presId="urn:microsoft.com/office/officeart/2008/layout/VerticalCurvedList"/>
    <dgm:cxn modelId="{1D234847-ABA3-4020-95A0-C0F4609E82F5}" type="presParOf" srcId="{5D34B6C2-B167-4F7C-8C65-B5B8CD3142D8}" destId="{E9B3471B-3E1C-4E3E-9EF8-DCF10E7E1F3F}" srcOrd="1" destOrd="0" presId="urn:microsoft.com/office/officeart/2008/layout/VerticalCurvedList"/>
    <dgm:cxn modelId="{B3CE30EE-6FE5-415C-938A-FB73E7AA262D}" type="presParOf" srcId="{5D34B6C2-B167-4F7C-8C65-B5B8CD3142D8}" destId="{610A3383-41C4-4C05-8EAA-32473AE81E4F}" srcOrd="2" destOrd="0" presId="urn:microsoft.com/office/officeart/2008/layout/VerticalCurvedList"/>
    <dgm:cxn modelId="{C9283D53-79B1-4A5A-B7AE-8FF8923CA960}" type="presParOf" srcId="{5D34B6C2-B167-4F7C-8C65-B5B8CD3142D8}" destId="{AFBDB81F-A09E-47A6-A5FA-171BFF91EAAE}" srcOrd="3" destOrd="0" presId="urn:microsoft.com/office/officeart/2008/layout/VerticalCurvedList"/>
    <dgm:cxn modelId="{B1FA5291-B734-4C69-B8CD-7D474D95B86E}" type="presParOf" srcId="{B1164588-4DAE-489D-A002-79F55C2B9510}" destId="{82B404FB-A9F5-45F4-BB63-CC9C5BEE452A}" srcOrd="1" destOrd="0" presId="urn:microsoft.com/office/officeart/2008/layout/VerticalCurvedList"/>
    <dgm:cxn modelId="{DBF65903-E820-4745-81D4-1122B22DB9F2}" type="presParOf" srcId="{B1164588-4DAE-489D-A002-79F55C2B9510}" destId="{FF528328-85B8-47BB-951F-9E0BECD8C0EB}" srcOrd="2" destOrd="0" presId="urn:microsoft.com/office/officeart/2008/layout/VerticalCurvedList"/>
    <dgm:cxn modelId="{1D9F54ED-6C7A-4871-BC5F-72CE6D7BB55B}" type="presParOf" srcId="{FF528328-85B8-47BB-951F-9E0BECD8C0EB}" destId="{7E7D19C7-AA4E-4C4E-90D7-C2B154C81D49}" srcOrd="0" destOrd="0" presId="urn:microsoft.com/office/officeart/2008/layout/VerticalCurvedList"/>
    <dgm:cxn modelId="{67AE39A5-D302-4CEE-91DA-CC648770213D}" type="presParOf" srcId="{B1164588-4DAE-489D-A002-79F55C2B9510}" destId="{9FD0499B-2453-42CE-B157-03BDF28215CE}" srcOrd="3" destOrd="0" presId="urn:microsoft.com/office/officeart/2008/layout/VerticalCurvedList"/>
    <dgm:cxn modelId="{18C3C701-C8BB-45AE-9FBA-51172296D3CE}" type="presParOf" srcId="{B1164588-4DAE-489D-A002-79F55C2B9510}" destId="{7D1553E2-90B3-4842-9672-C0B36B68B6CA}" srcOrd="4" destOrd="0" presId="urn:microsoft.com/office/officeart/2008/layout/VerticalCurvedList"/>
    <dgm:cxn modelId="{B31D7E6E-8795-4BF0-9F82-B70C1F40F8B9}" type="presParOf" srcId="{7D1553E2-90B3-4842-9672-C0B36B68B6CA}" destId="{FFC78E52-2EBF-4268-B951-797F0B9320E1}" srcOrd="0" destOrd="0" presId="urn:microsoft.com/office/officeart/2008/layout/VerticalCurvedList"/>
    <dgm:cxn modelId="{E86DAD1B-21FF-4741-8335-84813158A7F3}" type="presParOf" srcId="{B1164588-4DAE-489D-A002-79F55C2B9510}" destId="{753F879A-41AE-4E02-97E0-25C4FE015601}" srcOrd="5" destOrd="0" presId="urn:microsoft.com/office/officeart/2008/layout/VerticalCurvedList"/>
    <dgm:cxn modelId="{562616C1-BA18-4A52-AEA7-84BB8D708CE8}" type="presParOf" srcId="{B1164588-4DAE-489D-A002-79F55C2B9510}" destId="{8FE84176-BA66-480F-A901-189B521EDBAC}" srcOrd="6" destOrd="0" presId="urn:microsoft.com/office/officeart/2008/layout/VerticalCurvedList"/>
    <dgm:cxn modelId="{CFCA8EC5-8FA9-46B4-A9F1-937D7CB8B284}" type="presParOf" srcId="{8FE84176-BA66-480F-A901-189B521EDBAC}" destId="{5D3500B0-FDD6-4C8D-A585-BC8C0E2891E1}" srcOrd="0" destOrd="0" presId="urn:microsoft.com/office/officeart/2008/layout/VerticalCurvedList"/>
    <dgm:cxn modelId="{868776B7-0422-47E3-BAE2-32BF34CC9CBF}" type="presParOf" srcId="{B1164588-4DAE-489D-A002-79F55C2B9510}" destId="{C34AE0CA-D1BA-46C2-9B51-1F79E4198679}" srcOrd="7" destOrd="0" presId="urn:microsoft.com/office/officeart/2008/layout/VerticalCurvedList"/>
    <dgm:cxn modelId="{5AF38E9F-5762-4F48-95D3-17C26A39C59A}" type="presParOf" srcId="{B1164588-4DAE-489D-A002-79F55C2B9510}" destId="{EF90CE1D-47F4-4278-8759-BF743F54520C}" srcOrd="8" destOrd="0" presId="urn:microsoft.com/office/officeart/2008/layout/VerticalCurvedList"/>
    <dgm:cxn modelId="{E2F7C42C-7AC6-46CF-979D-34B2B9E92E7E}" type="presParOf" srcId="{EF90CE1D-47F4-4278-8759-BF743F54520C}" destId="{BF51D9B7-9356-4227-B38F-16053AF67C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72F71D-9CBB-4308-B6C7-B09C88FD893B}"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BBBA2712-B47F-46FF-981F-709667EC77C5}">
      <dgm:prSet/>
      <dgm:spPr/>
      <dgm:t>
        <a:bodyPr/>
        <a:lstStyle/>
        <a:p>
          <a:pPr rtl="0"/>
          <a:r>
            <a:rPr lang="ru-RU"/>
            <a:t>Выбор стратегии разделения на слои </a:t>
          </a:r>
        </a:p>
      </dgm:t>
    </dgm:pt>
    <dgm:pt modelId="{52E15C4D-8FD2-4F9D-BEFD-BCAD6A0C3D24}" type="parTrans" cxnId="{443F58C8-B435-4551-A8FC-C56AF7C27162}">
      <dgm:prSet/>
      <dgm:spPr/>
      <dgm:t>
        <a:bodyPr/>
        <a:lstStyle/>
        <a:p>
          <a:endParaRPr lang="ru-RU"/>
        </a:p>
      </dgm:t>
    </dgm:pt>
    <dgm:pt modelId="{A93ADC73-D318-4DD1-A3DD-77B297E37A1D}" type="sibTrans" cxnId="{443F58C8-B435-4551-A8FC-C56AF7C27162}">
      <dgm:prSet/>
      <dgm:spPr/>
      <dgm:t>
        <a:bodyPr/>
        <a:lstStyle/>
        <a:p>
          <a:endParaRPr lang="ru-RU"/>
        </a:p>
      </dgm:t>
    </dgm:pt>
    <dgm:pt modelId="{33662E52-E561-4DC6-863F-349808AE941A}">
      <dgm:prSet/>
      <dgm:spPr/>
      <dgm:t>
        <a:bodyPr/>
        <a:lstStyle/>
        <a:p>
          <a:pPr rtl="0"/>
          <a:r>
            <a:rPr lang="ru-RU"/>
            <a:t>Выбор необходимых слоев </a:t>
          </a:r>
        </a:p>
      </dgm:t>
    </dgm:pt>
    <dgm:pt modelId="{3E24DD1A-2C6E-43BA-B199-FE51A7A0F492}" type="parTrans" cxnId="{5AC7BF08-B1EC-4FC8-851B-B433931CF290}">
      <dgm:prSet/>
      <dgm:spPr/>
      <dgm:t>
        <a:bodyPr/>
        <a:lstStyle/>
        <a:p>
          <a:endParaRPr lang="ru-RU"/>
        </a:p>
      </dgm:t>
    </dgm:pt>
    <dgm:pt modelId="{7F30A475-D825-4D93-BB52-3F428F50E017}" type="sibTrans" cxnId="{5AC7BF08-B1EC-4FC8-851B-B433931CF290}">
      <dgm:prSet/>
      <dgm:spPr/>
      <dgm:t>
        <a:bodyPr/>
        <a:lstStyle/>
        <a:p>
          <a:endParaRPr lang="ru-RU"/>
        </a:p>
      </dgm:t>
    </dgm:pt>
    <dgm:pt modelId="{642FB727-660D-44BD-86D9-F9EDB8D34F93}">
      <dgm:prSet/>
      <dgm:spPr/>
      <dgm:t>
        <a:bodyPr/>
        <a:lstStyle/>
        <a:p>
          <a:pPr rtl="0"/>
          <a:r>
            <a:rPr lang="ru-RU"/>
            <a:t>Принятие решения о распределении слоев и компонентов </a:t>
          </a:r>
        </a:p>
      </dgm:t>
    </dgm:pt>
    <dgm:pt modelId="{C43C9055-5BF8-4474-9C9F-824721CCC384}" type="parTrans" cxnId="{2510C6C0-C9B6-4815-8069-623ECCFB4084}">
      <dgm:prSet/>
      <dgm:spPr/>
      <dgm:t>
        <a:bodyPr/>
        <a:lstStyle/>
        <a:p>
          <a:endParaRPr lang="ru-RU"/>
        </a:p>
      </dgm:t>
    </dgm:pt>
    <dgm:pt modelId="{9D59C5F3-4EFA-4FEC-B855-E8C8B7B2F2D5}" type="sibTrans" cxnId="{2510C6C0-C9B6-4815-8069-623ECCFB4084}">
      <dgm:prSet/>
      <dgm:spPr/>
      <dgm:t>
        <a:bodyPr/>
        <a:lstStyle/>
        <a:p>
          <a:endParaRPr lang="ru-RU"/>
        </a:p>
      </dgm:t>
    </dgm:pt>
    <dgm:pt modelId="{0A0CF9DF-FC25-4B16-95CA-C94AC81BCA6D}">
      <dgm:prSet/>
      <dgm:spPr/>
      <dgm:t>
        <a:bodyPr/>
        <a:lstStyle/>
        <a:p>
          <a:pPr rtl="0"/>
          <a:r>
            <a:rPr lang="ru-RU"/>
            <a:t>Выяснение возможности сворачивания слоев </a:t>
          </a:r>
        </a:p>
      </dgm:t>
    </dgm:pt>
    <dgm:pt modelId="{DEA01460-944F-49F2-B64E-AF09581AD832}" type="parTrans" cxnId="{D0A991C0-FFC4-418A-A856-27E6CF0DD7BD}">
      <dgm:prSet/>
      <dgm:spPr/>
      <dgm:t>
        <a:bodyPr/>
        <a:lstStyle/>
        <a:p>
          <a:endParaRPr lang="ru-RU"/>
        </a:p>
      </dgm:t>
    </dgm:pt>
    <dgm:pt modelId="{97C31D5F-04F2-446E-AA2B-4D60E4649B4D}" type="sibTrans" cxnId="{D0A991C0-FFC4-418A-A856-27E6CF0DD7BD}">
      <dgm:prSet/>
      <dgm:spPr/>
      <dgm:t>
        <a:bodyPr/>
        <a:lstStyle/>
        <a:p>
          <a:endParaRPr lang="ru-RU"/>
        </a:p>
      </dgm:t>
    </dgm:pt>
    <dgm:pt modelId="{600E2A7D-C3F8-4EA6-9140-1AADF9BD981B}">
      <dgm:prSet/>
      <dgm:spPr/>
      <dgm:t>
        <a:bodyPr/>
        <a:lstStyle/>
        <a:p>
          <a:pPr rtl="0"/>
          <a:r>
            <a:rPr lang="ru-RU"/>
            <a:t>Определение правил взаимодействия между слоями </a:t>
          </a:r>
        </a:p>
      </dgm:t>
    </dgm:pt>
    <dgm:pt modelId="{54BBDA3F-4D7D-434F-A872-9A2B0A0D995D}" type="parTrans" cxnId="{9BECBE85-2E3F-4D62-98D1-89CE377905C7}">
      <dgm:prSet/>
      <dgm:spPr/>
      <dgm:t>
        <a:bodyPr/>
        <a:lstStyle/>
        <a:p>
          <a:endParaRPr lang="ru-RU"/>
        </a:p>
      </dgm:t>
    </dgm:pt>
    <dgm:pt modelId="{DE1E6762-FE70-4283-872A-ABF22B8A5DE2}" type="sibTrans" cxnId="{9BECBE85-2E3F-4D62-98D1-89CE377905C7}">
      <dgm:prSet/>
      <dgm:spPr/>
      <dgm:t>
        <a:bodyPr/>
        <a:lstStyle/>
        <a:p>
          <a:endParaRPr lang="ru-RU"/>
        </a:p>
      </dgm:t>
    </dgm:pt>
    <dgm:pt modelId="{1E0054C6-EC13-425B-87C7-C9974B362A06}">
      <dgm:prSet/>
      <dgm:spPr/>
      <dgm:t>
        <a:bodyPr/>
        <a:lstStyle/>
        <a:p>
          <a:pPr rtl="0"/>
          <a:r>
            <a:rPr lang="ru-RU"/>
            <a:t>Определение сквозной функциональности </a:t>
          </a:r>
        </a:p>
      </dgm:t>
    </dgm:pt>
    <dgm:pt modelId="{7818B542-E422-45F7-99F5-F42E4E42C54A}" type="parTrans" cxnId="{59FFFB97-298E-4858-B1B4-25C50F08F440}">
      <dgm:prSet/>
      <dgm:spPr/>
      <dgm:t>
        <a:bodyPr/>
        <a:lstStyle/>
        <a:p>
          <a:endParaRPr lang="ru-RU"/>
        </a:p>
      </dgm:t>
    </dgm:pt>
    <dgm:pt modelId="{F9E24B5C-F9E4-46D6-BF93-D2D01156602C}" type="sibTrans" cxnId="{59FFFB97-298E-4858-B1B4-25C50F08F440}">
      <dgm:prSet/>
      <dgm:spPr/>
      <dgm:t>
        <a:bodyPr/>
        <a:lstStyle/>
        <a:p>
          <a:endParaRPr lang="ru-RU"/>
        </a:p>
      </dgm:t>
    </dgm:pt>
    <dgm:pt modelId="{B38413A1-D132-4565-A89B-CFC62A1490AB}">
      <dgm:prSet/>
      <dgm:spPr/>
      <dgm:t>
        <a:bodyPr/>
        <a:lstStyle/>
        <a:p>
          <a:pPr rtl="0"/>
          <a:r>
            <a:rPr lang="ru-RU"/>
            <a:t>Определение интерфейсов между слоями </a:t>
          </a:r>
        </a:p>
      </dgm:t>
    </dgm:pt>
    <dgm:pt modelId="{ACEFAE39-0B3C-4EBE-B84A-CC6398A24D5E}" type="parTrans" cxnId="{71ED2159-C83A-4A52-9B35-97F0CA7D3F9A}">
      <dgm:prSet/>
      <dgm:spPr/>
      <dgm:t>
        <a:bodyPr/>
        <a:lstStyle/>
        <a:p>
          <a:endParaRPr lang="ru-RU"/>
        </a:p>
      </dgm:t>
    </dgm:pt>
    <dgm:pt modelId="{2E84D2AF-71C2-431A-BEAB-C218E6B75027}" type="sibTrans" cxnId="{71ED2159-C83A-4A52-9B35-97F0CA7D3F9A}">
      <dgm:prSet/>
      <dgm:spPr/>
      <dgm:t>
        <a:bodyPr/>
        <a:lstStyle/>
        <a:p>
          <a:endParaRPr lang="ru-RU"/>
        </a:p>
      </dgm:t>
    </dgm:pt>
    <dgm:pt modelId="{0B607386-0D01-4049-B58F-CE6ADDD8C4A3}">
      <dgm:prSet/>
      <dgm:spPr/>
      <dgm:t>
        <a:bodyPr/>
        <a:lstStyle/>
        <a:p>
          <a:endParaRPr lang="ru-RU"/>
        </a:p>
      </dgm:t>
    </dgm:pt>
    <dgm:pt modelId="{6B110346-B8E3-4EFB-BE70-1C7D700FD5C2}" type="parTrans" cxnId="{E7EB4400-ABC7-4B61-9961-BF76058A5A71}">
      <dgm:prSet/>
      <dgm:spPr/>
      <dgm:t>
        <a:bodyPr/>
        <a:lstStyle/>
        <a:p>
          <a:endParaRPr lang="ru-RU"/>
        </a:p>
      </dgm:t>
    </dgm:pt>
    <dgm:pt modelId="{067B3254-CBB0-408E-97A6-C3E4A107B567}" type="sibTrans" cxnId="{E7EB4400-ABC7-4B61-9961-BF76058A5A71}">
      <dgm:prSet/>
      <dgm:spPr/>
      <dgm:t>
        <a:bodyPr/>
        <a:lstStyle/>
        <a:p>
          <a:endParaRPr lang="ru-RU"/>
        </a:p>
      </dgm:t>
    </dgm:pt>
    <dgm:pt modelId="{71AA42E5-0670-4CD5-86F4-492D9D6CA04E}">
      <dgm:prSet/>
      <dgm:spPr/>
      <dgm:t>
        <a:bodyPr/>
        <a:lstStyle/>
        <a:p>
          <a:endParaRPr lang="ru-RU"/>
        </a:p>
      </dgm:t>
    </dgm:pt>
    <dgm:pt modelId="{E95533AE-D726-4D21-8A18-FB183DE5FDFC}" type="parTrans" cxnId="{1EB54A2C-BA40-4DB6-BE5B-4EE4C732C9FC}">
      <dgm:prSet/>
      <dgm:spPr/>
      <dgm:t>
        <a:bodyPr/>
        <a:lstStyle/>
        <a:p>
          <a:endParaRPr lang="ru-RU"/>
        </a:p>
      </dgm:t>
    </dgm:pt>
    <dgm:pt modelId="{3A3DCB1C-1A9C-434A-AE30-E1542DD5DF3E}" type="sibTrans" cxnId="{1EB54A2C-BA40-4DB6-BE5B-4EE4C732C9FC}">
      <dgm:prSet/>
      <dgm:spPr/>
      <dgm:t>
        <a:bodyPr/>
        <a:lstStyle/>
        <a:p>
          <a:endParaRPr lang="ru-RU"/>
        </a:p>
      </dgm:t>
    </dgm:pt>
    <dgm:pt modelId="{2D51BAE4-7269-4D31-BE18-45C849D4D9AF}" type="pres">
      <dgm:prSet presAssocID="{9F72F71D-9CBB-4308-B6C7-B09C88FD893B}" presName="Name0" presStyleCnt="0">
        <dgm:presLayoutVars>
          <dgm:chMax val="7"/>
          <dgm:chPref val="7"/>
          <dgm:dir/>
        </dgm:presLayoutVars>
      </dgm:prSet>
      <dgm:spPr/>
    </dgm:pt>
    <dgm:pt modelId="{B0F9FBDD-9200-48B1-A982-0A19BD51393F}" type="pres">
      <dgm:prSet presAssocID="{9F72F71D-9CBB-4308-B6C7-B09C88FD893B}" presName="Name1" presStyleCnt="0"/>
      <dgm:spPr/>
    </dgm:pt>
    <dgm:pt modelId="{C714D59A-45C7-4AA6-8BC2-F8BE7DECFD7D}" type="pres">
      <dgm:prSet presAssocID="{9F72F71D-9CBB-4308-B6C7-B09C88FD893B}" presName="cycle" presStyleCnt="0"/>
      <dgm:spPr/>
    </dgm:pt>
    <dgm:pt modelId="{B8F5C4A9-1235-479A-9E01-E9B0C1C76D58}" type="pres">
      <dgm:prSet presAssocID="{9F72F71D-9CBB-4308-B6C7-B09C88FD893B}" presName="srcNode" presStyleLbl="node1" presStyleIdx="0" presStyleCnt="7"/>
      <dgm:spPr/>
    </dgm:pt>
    <dgm:pt modelId="{B1AFCD11-CC77-4C3E-A55D-EC0C43D7CD8C}" type="pres">
      <dgm:prSet presAssocID="{9F72F71D-9CBB-4308-B6C7-B09C88FD893B}" presName="conn" presStyleLbl="parChTrans1D2" presStyleIdx="0" presStyleCnt="1"/>
      <dgm:spPr/>
    </dgm:pt>
    <dgm:pt modelId="{E61B8689-4800-4F7F-8C18-449C077EC419}" type="pres">
      <dgm:prSet presAssocID="{9F72F71D-9CBB-4308-B6C7-B09C88FD893B}" presName="extraNode" presStyleLbl="node1" presStyleIdx="0" presStyleCnt="7"/>
      <dgm:spPr/>
    </dgm:pt>
    <dgm:pt modelId="{586ECBD6-B23C-4411-8AF7-FABCF7027E9B}" type="pres">
      <dgm:prSet presAssocID="{9F72F71D-9CBB-4308-B6C7-B09C88FD893B}" presName="dstNode" presStyleLbl="node1" presStyleIdx="0" presStyleCnt="7"/>
      <dgm:spPr/>
    </dgm:pt>
    <dgm:pt modelId="{29C456E7-9A5A-47D1-AFCA-D95FDEDBD769}" type="pres">
      <dgm:prSet presAssocID="{BBBA2712-B47F-46FF-981F-709667EC77C5}" presName="text_1" presStyleLbl="node1" presStyleIdx="0" presStyleCnt="7">
        <dgm:presLayoutVars>
          <dgm:bulletEnabled val="1"/>
        </dgm:presLayoutVars>
      </dgm:prSet>
      <dgm:spPr/>
    </dgm:pt>
    <dgm:pt modelId="{FC7D7CD9-4089-4553-97E0-EA3B52C894C0}" type="pres">
      <dgm:prSet presAssocID="{BBBA2712-B47F-46FF-981F-709667EC77C5}" presName="accent_1" presStyleCnt="0"/>
      <dgm:spPr/>
    </dgm:pt>
    <dgm:pt modelId="{51AFC246-6219-4C34-AA75-2203BD313C95}" type="pres">
      <dgm:prSet presAssocID="{BBBA2712-B47F-46FF-981F-709667EC77C5}" presName="accentRepeatNode" presStyleLbl="solidFgAcc1" presStyleIdx="0" presStyleCnt="7"/>
      <dgm:spPr/>
    </dgm:pt>
    <dgm:pt modelId="{2947E09B-1505-4F53-886E-86A32893D2A4}" type="pres">
      <dgm:prSet presAssocID="{33662E52-E561-4DC6-863F-349808AE941A}" presName="text_2" presStyleLbl="node1" presStyleIdx="1" presStyleCnt="7">
        <dgm:presLayoutVars>
          <dgm:bulletEnabled val="1"/>
        </dgm:presLayoutVars>
      </dgm:prSet>
      <dgm:spPr/>
    </dgm:pt>
    <dgm:pt modelId="{471418CB-2B33-498B-808C-12CDD98CBDB5}" type="pres">
      <dgm:prSet presAssocID="{33662E52-E561-4DC6-863F-349808AE941A}" presName="accent_2" presStyleCnt="0"/>
      <dgm:spPr/>
    </dgm:pt>
    <dgm:pt modelId="{0227AA1F-167B-47E2-9A93-159A6594CCE0}" type="pres">
      <dgm:prSet presAssocID="{33662E52-E561-4DC6-863F-349808AE941A}" presName="accentRepeatNode" presStyleLbl="solidFgAcc1" presStyleIdx="1" presStyleCnt="7"/>
      <dgm:spPr/>
    </dgm:pt>
    <dgm:pt modelId="{88503AED-52B2-4B78-88AF-C2E9E844A868}" type="pres">
      <dgm:prSet presAssocID="{642FB727-660D-44BD-86D9-F9EDB8D34F93}" presName="text_3" presStyleLbl="node1" presStyleIdx="2" presStyleCnt="7">
        <dgm:presLayoutVars>
          <dgm:bulletEnabled val="1"/>
        </dgm:presLayoutVars>
      </dgm:prSet>
      <dgm:spPr/>
    </dgm:pt>
    <dgm:pt modelId="{2D27A9DE-16BF-44D1-A08C-F17C3E70C85A}" type="pres">
      <dgm:prSet presAssocID="{642FB727-660D-44BD-86D9-F9EDB8D34F93}" presName="accent_3" presStyleCnt="0"/>
      <dgm:spPr/>
    </dgm:pt>
    <dgm:pt modelId="{CD12C2FB-0A26-422E-A0CB-3D9CF38F1912}" type="pres">
      <dgm:prSet presAssocID="{642FB727-660D-44BD-86D9-F9EDB8D34F93}" presName="accentRepeatNode" presStyleLbl="solidFgAcc1" presStyleIdx="2" presStyleCnt="7"/>
      <dgm:spPr/>
    </dgm:pt>
    <dgm:pt modelId="{B7776263-374A-445C-AFB5-8B06F1FA5619}" type="pres">
      <dgm:prSet presAssocID="{0A0CF9DF-FC25-4B16-95CA-C94AC81BCA6D}" presName="text_4" presStyleLbl="node1" presStyleIdx="3" presStyleCnt="7">
        <dgm:presLayoutVars>
          <dgm:bulletEnabled val="1"/>
        </dgm:presLayoutVars>
      </dgm:prSet>
      <dgm:spPr/>
    </dgm:pt>
    <dgm:pt modelId="{E43F0C94-26D0-4195-BC12-B1A6DE06111A}" type="pres">
      <dgm:prSet presAssocID="{0A0CF9DF-FC25-4B16-95CA-C94AC81BCA6D}" presName="accent_4" presStyleCnt="0"/>
      <dgm:spPr/>
    </dgm:pt>
    <dgm:pt modelId="{AFA61386-0C05-4653-B81C-34AB3C6C7172}" type="pres">
      <dgm:prSet presAssocID="{0A0CF9DF-FC25-4B16-95CA-C94AC81BCA6D}" presName="accentRepeatNode" presStyleLbl="solidFgAcc1" presStyleIdx="3" presStyleCnt="7"/>
      <dgm:spPr/>
    </dgm:pt>
    <dgm:pt modelId="{56640B6C-3006-48F5-A4A1-37671005D119}" type="pres">
      <dgm:prSet presAssocID="{600E2A7D-C3F8-4EA6-9140-1AADF9BD981B}" presName="text_5" presStyleLbl="node1" presStyleIdx="4" presStyleCnt="7">
        <dgm:presLayoutVars>
          <dgm:bulletEnabled val="1"/>
        </dgm:presLayoutVars>
      </dgm:prSet>
      <dgm:spPr/>
    </dgm:pt>
    <dgm:pt modelId="{CA1A9705-C7F7-416B-B0AF-D9ED97DA60BE}" type="pres">
      <dgm:prSet presAssocID="{600E2A7D-C3F8-4EA6-9140-1AADF9BD981B}" presName="accent_5" presStyleCnt="0"/>
      <dgm:spPr/>
    </dgm:pt>
    <dgm:pt modelId="{1D9799FC-2CD5-4315-B6F4-96734954749C}" type="pres">
      <dgm:prSet presAssocID="{600E2A7D-C3F8-4EA6-9140-1AADF9BD981B}" presName="accentRepeatNode" presStyleLbl="solidFgAcc1" presStyleIdx="4" presStyleCnt="7"/>
      <dgm:spPr/>
    </dgm:pt>
    <dgm:pt modelId="{4EFCFFAB-4DF9-420A-9D2F-AE05B297D967}" type="pres">
      <dgm:prSet presAssocID="{1E0054C6-EC13-425B-87C7-C9974B362A06}" presName="text_6" presStyleLbl="node1" presStyleIdx="5" presStyleCnt="7">
        <dgm:presLayoutVars>
          <dgm:bulletEnabled val="1"/>
        </dgm:presLayoutVars>
      </dgm:prSet>
      <dgm:spPr/>
    </dgm:pt>
    <dgm:pt modelId="{A9A17E99-DC3B-45AE-A953-ADFA487710E6}" type="pres">
      <dgm:prSet presAssocID="{1E0054C6-EC13-425B-87C7-C9974B362A06}" presName="accent_6" presStyleCnt="0"/>
      <dgm:spPr/>
    </dgm:pt>
    <dgm:pt modelId="{5AC7989F-D0E3-4853-9DDF-1FE1935DAC9A}" type="pres">
      <dgm:prSet presAssocID="{1E0054C6-EC13-425B-87C7-C9974B362A06}" presName="accentRepeatNode" presStyleLbl="solidFgAcc1" presStyleIdx="5" presStyleCnt="7"/>
      <dgm:spPr/>
    </dgm:pt>
    <dgm:pt modelId="{EDBF189B-3CCC-4131-89B5-4C87E09A1176}" type="pres">
      <dgm:prSet presAssocID="{B38413A1-D132-4565-A89B-CFC62A1490AB}" presName="text_7" presStyleLbl="node1" presStyleIdx="6" presStyleCnt="7">
        <dgm:presLayoutVars>
          <dgm:bulletEnabled val="1"/>
        </dgm:presLayoutVars>
      </dgm:prSet>
      <dgm:spPr/>
    </dgm:pt>
    <dgm:pt modelId="{5855B1AE-0B91-4639-9699-9F40E1136D8C}" type="pres">
      <dgm:prSet presAssocID="{B38413A1-D132-4565-A89B-CFC62A1490AB}" presName="accent_7" presStyleCnt="0"/>
      <dgm:spPr/>
    </dgm:pt>
    <dgm:pt modelId="{C9D4DE4F-0CA7-4683-849C-075F00914F8D}" type="pres">
      <dgm:prSet presAssocID="{B38413A1-D132-4565-A89B-CFC62A1490AB}" presName="accentRepeatNode" presStyleLbl="solidFgAcc1" presStyleIdx="6" presStyleCnt="7"/>
      <dgm:spPr/>
    </dgm:pt>
  </dgm:ptLst>
  <dgm:cxnLst>
    <dgm:cxn modelId="{E7EB4400-ABC7-4B61-9961-BF76058A5A71}" srcId="{9F72F71D-9CBB-4308-B6C7-B09C88FD893B}" destId="{0B607386-0D01-4049-B58F-CE6ADDD8C4A3}" srcOrd="7" destOrd="0" parTransId="{6B110346-B8E3-4EFB-BE70-1C7D700FD5C2}" sibTransId="{067B3254-CBB0-408E-97A6-C3E4A107B567}"/>
    <dgm:cxn modelId="{8CB2A106-5CF4-4079-8D95-813908400C52}" type="presOf" srcId="{33662E52-E561-4DC6-863F-349808AE941A}" destId="{2947E09B-1505-4F53-886E-86A32893D2A4}" srcOrd="0" destOrd="0" presId="urn:microsoft.com/office/officeart/2008/layout/VerticalCurvedList"/>
    <dgm:cxn modelId="{AE24A707-F231-4D47-87C5-F6B886393184}" type="presOf" srcId="{600E2A7D-C3F8-4EA6-9140-1AADF9BD981B}" destId="{56640B6C-3006-48F5-A4A1-37671005D119}" srcOrd="0" destOrd="0" presId="urn:microsoft.com/office/officeart/2008/layout/VerticalCurvedList"/>
    <dgm:cxn modelId="{5AC7BF08-B1EC-4FC8-851B-B433931CF290}" srcId="{9F72F71D-9CBB-4308-B6C7-B09C88FD893B}" destId="{33662E52-E561-4DC6-863F-349808AE941A}" srcOrd="1" destOrd="0" parTransId="{3E24DD1A-2C6E-43BA-B199-FE51A7A0F492}" sibTransId="{7F30A475-D825-4D93-BB52-3F428F50E017}"/>
    <dgm:cxn modelId="{B9CEAE1B-0A61-49E6-B163-5C8122C14F44}" type="presOf" srcId="{1E0054C6-EC13-425B-87C7-C9974B362A06}" destId="{4EFCFFAB-4DF9-420A-9D2F-AE05B297D967}" srcOrd="0" destOrd="0" presId="urn:microsoft.com/office/officeart/2008/layout/VerticalCurvedList"/>
    <dgm:cxn modelId="{1EB54A2C-BA40-4DB6-BE5B-4EE4C732C9FC}" srcId="{9F72F71D-9CBB-4308-B6C7-B09C88FD893B}" destId="{71AA42E5-0670-4CD5-86F4-492D9D6CA04E}" srcOrd="8" destOrd="0" parTransId="{E95533AE-D726-4D21-8A18-FB183DE5FDFC}" sibTransId="{3A3DCB1C-1A9C-434A-AE30-E1542DD5DF3E}"/>
    <dgm:cxn modelId="{3DBDB334-9F2C-46B2-AB08-975C4CD6C975}" type="presOf" srcId="{9F72F71D-9CBB-4308-B6C7-B09C88FD893B}" destId="{2D51BAE4-7269-4D31-BE18-45C849D4D9AF}" srcOrd="0" destOrd="0" presId="urn:microsoft.com/office/officeart/2008/layout/VerticalCurvedList"/>
    <dgm:cxn modelId="{0081B73E-EA79-400A-997C-D01B2AD69670}" type="presOf" srcId="{BBBA2712-B47F-46FF-981F-709667EC77C5}" destId="{29C456E7-9A5A-47D1-AFCA-D95FDEDBD769}" srcOrd="0" destOrd="0" presId="urn:microsoft.com/office/officeart/2008/layout/VerticalCurvedList"/>
    <dgm:cxn modelId="{9D384E68-CA3F-475B-978C-756FCC8E432A}" type="presOf" srcId="{0A0CF9DF-FC25-4B16-95CA-C94AC81BCA6D}" destId="{B7776263-374A-445C-AFB5-8B06F1FA5619}" srcOrd="0" destOrd="0" presId="urn:microsoft.com/office/officeart/2008/layout/VerticalCurvedList"/>
    <dgm:cxn modelId="{71ED2159-C83A-4A52-9B35-97F0CA7D3F9A}" srcId="{9F72F71D-9CBB-4308-B6C7-B09C88FD893B}" destId="{B38413A1-D132-4565-A89B-CFC62A1490AB}" srcOrd="6" destOrd="0" parTransId="{ACEFAE39-0B3C-4EBE-B84A-CC6398A24D5E}" sibTransId="{2E84D2AF-71C2-431A-BEAB-C218E6B75027}"/>
    <dgm:cxn modelId="{9BECBE85-2E3F-4D62-98D1-89CE377905C7}" srcId="{9F72F71D-9CBB-4308-B6C7-B09C88FD893B}" destId="{600E2A7D-C3F8-4EA6-9140-1AADF9BD981B}" srcOrd="4" destOrd="0" parTransId="{54BBDA3F-4D7D-434F-A872-9A2B0A0D995D}" sibTransId="{DE1E6762-FE70-4283-872A-ABF22B8A5DE2}"/>
    <dgm:cxn modelId="{59FFFB97-298E-4858-B1B4-25C50F08F440}" srcId="{9F72F71D-9CBB-4308-B6C7-B09C88FD893B}" destId="{1E0054C6-EC13-425B-87C7-C9974B362A06}" srcOrd="5" destOrd="0" parTransId="{7818B542-E422-45F7-99F5-F42E4E42C54A}" sibTransId="{F9E24B5C-F9E4-46D6-BF93-D2D01156602C}"/>
    <dgm:cxn modelId="{C7DFD8BC-25F6-4126-A635-39D22163A7F1}" type="presOf" srcId="{642FB727-660D-44BD-86D9-F9EDB8D34F93}" destId="{88503AED-52B2-4B78-88AF-C2E9E844A868}" srcOrd="0" destOrd="0" presId="urn:microsoft.com/office/officeart/2008/layout/VerticalCurvedList"/>
    <dgm:cxn modelId="{D0A991C0-FFC4-418A-A856-27E6CF0DD7BD}" srcId="{9F72F71D-9CBB-4308-B6C7-B09C88FD893B}" destId="{0A0CF9DF-FC25-4B16-95CA-C94AC81BCA6D}" srcOrd="3" destOrd="0" parTransId="{DEA01460-944F-49F2-B64E-AF09581AD832}" sibTransId="{97C31D5F-04F2-446E-AA2B-4D60E4649B4D}"/>
    <dgm:cxn modelId="{2510C6C0-C9B6-4815-8069-623ECCFB4084}" srcId="{9F72F71D-9CBB-4308-B6C7-B09C88FD893B}" destId="{642FB727-660D-44BD-86D9-F9EDB8D34F93}" srcOrd="2" destOrd="0" parTransId="{C43C9055-5BF8-4474-9C9F-824721CCC384}" sibTransId="{9D59C5F3-4EFA-4FEC-B855-E8C8B7B2F2D5}"/>
    <dgm:cxn modelId="{443F58C8-B435-4551-A8FC-C56AF7C27162}" srcId="{9F72F71D-9CBB-4308-B6C7-B09C88FD893B}" destId="{BBBA2712-B47F-46FF-981F-709667EC77C5}" srcOrd="0" destOrd="0" parTransId="{52E15C4D-8FD2-4F9D-BEFD-BCAD6A0C3D24}" sibTransId="{A93ADC73-D318-4DD1-A3DD-77B297E37A1D}"/>
    <dgm:cxn modelId="{3AC55AEF-FA4F-4FC0-B83D-272958C67A7D}" type="presOf" srcId="{B38413A1-D132-4565-A89B-CFC62A1490AB}" destId="{EDBF189B-3CCC-4131-89B5-4C87E09A1176}" srcOrd="0" destOrd="0" presId="urn:microsoft.com/office/officeart/2008/layout/VerticalCurvedList"/>
    <dgm:cxn modelId="{058E31F4-3D4E-4803-BAAC-C3C363E96A18}" type="presOf" srcId="{A93ADC73-D318-4DD1-A3DD-77B297E37A1D}" destId="{B1AFCD11-CC77-4C3E-A55D-EC0C43D7CD8C}" srcOrd="0" destOrd="0" presId="urn:microsoft.com/office/officeart/2008/layout/VerticalCurvedList"/>
    <dgm:cxn modelId="{B1DBE93E-DE32-4CF8-A083-E87D10B32357}" type="presParOf" srcId="{2D51BAE4-7269-4D31-BE18-45C849D4D9AF}" destId="{B0F9FBDD-9200-48B1-A982-0A19BD51393F}" srcOrd="0" destOrd="0" presId="urn:microsoft.com/office/officeart/2008/layout/VerticalCurvedList"/>
    <dgm:cxn modelId="{B3104FFB-49E2-4CAD-959E-47DE20A57AEA}" type="presParOf" srcId="{B0F9FBDD-9200-48B1-A982-0A19BD51393F}" destId="{C714D59A-45C7-4AA6-8BC2-F8BE7DECFD7D}" srcOrd="0" destOrd="0" presId="urn:microsoft.com/office/officeart/2008/layout/VerticalCurvedList"/>
    <dgm:cxn modelId="{58A67AED-80A3-4C0E-A87E-09DA38859208}" type="presParOf" srcId="{C714D59A-45C7-4AA6-8BC2-F8BE7DECFD7D}" destId="{B8F5C4A9-1235-479A-9E01-E9B0C1C76D58}" srcOrd="0" destOrd="0" presId="urn:microsoft.com/office/officeart/2008/layout/VerticalCurvedList"/>
    <dgm:cxn modelId="{EFC20F99-A14F-4517-B508-8A13F512E028}" type="presParOf" srcId="{C714D59A-45C7-4AA6-8BC2-F8BE7DECFD7D}" destId="{B1AFCD11-CC77-4C3E-A55D-EC0C43D7CD8C}" srcOrd="1" destOrd="0" presId="urn:microsoft.com/office/officeart/2008/layout/VerticalCurvedList"/>
    <dgm:cxn modelId="{76C7F829-3AE0-411C-BEF1-5CD341AF953B}" type="presParOf" srcId="{C714D59A-45C7-4AA6-8BC2-F8BE7DECFD7D}" destId="{E61B8689-4800-4F7F-8C18-449C077EC419}" srcOrd="2" destOrd="0" presId="urn:microsoft.com/office/officeart/2008/layout/VerticalCurvedList"/>
    <dgm:cxn modelId="{4A6BB86D-F5A9-487E-9922-94A7C9754373}" type="presParOf" srcId="{C714D59A-45C7-4AA6-8BC2-F8BE7DECFD7D}" destId="{586ECBD6-B23C-4411-8AF7-FABCF7027E9B}" srcOrd="3" destOrd="0" presId="urn:microsoft.com/office/officeart/2008/layout/VerticalCurvedList"/>
    <dgm:cxn modelId="{BFA981D7-B623-4EA3-91D9-01EDC33DD0CA}" type="presParOf" srcId="{B0F9FBDD-9200-48B1-A982-0A19BD51393F}" destId="{29C456E7-9A5A-47D1-AFCA-D95FDEDBD769}" srcOrd="1" destOrd="0" presId="urn:microsoft.com/office/officeart/2008/layout/VerticalCurvedList"/>
    <dgm:cxn modelId="{A7927091-15AB-4396-8884-8B8410093E9F}" type="presParOf" srcId="{B0F9FBDD-9200-48B1-A982-0A19BD51393F}" destId="{FC7D7CD9-4089-4553-97E0-EA3B52C894C0}" srcOrd="2" destOrd="0" presId="urn:microsoft.com/office/officeart/2008/layout/VerticalCurvedList"/>
    <dgm:cxn modelId="{25ED1C3A-3B0A-4C66-BB8F-4EB7D8E4048B}" type="presParOf" srcId="{FC7D7CD9-4089-4553-97E0-EA3B52C894C0}" destId="{51AFC246-6219-4C34-AA75-2203BD313C95}" srcOrd="0" destOrd="0" presId="urn:microsoft.com/office/officeart/2008/layout/VerticalCurvedList"/>
    <dgm:cxn modelId="{1FFED957-FC3D-4575-832A-100A2A1A08C8}" type="presParOf" srcId="{B0F9FBDD-9200-48B1-A982-0A19BD51393F}" destId="{2947E09B-1505-4F53-886E-86A32893D2A4}" srcOrd="3" destOrd="0" presId="urn:microsoft.com/office/officeart/2008/layout/VerticalCurvedList"/>
    <dgm:cxn modelId="{075F03F6-71D0-4F3C-B54B-696A2CC7C889}" type="presParOf" srcId="{B0F9FBDD-9200-48B1-A982-0A19BD51393F}" destId="{471418CB-2B33-498B-808C-12CDD98CBDB5}" srcOrd="4" destOrd="0" presId="urn:microsoft.com/office/officeart/2008/layout/VerticalCurvedList"/>
    <dgm:cxn modelId="{00A37B9D-FEEB-411A-A30C-B0AC6FB7D089}" type="presParOf" srcId="{471418CB-2B33-498B-808C-12CDD98CBDB5}" destId="{0227AA1F-167B-47E2-9A93-159A6594CCE0}" srcOrd="0" destOrd="0" presId="urn:microsoft.com/office/officeart/2008/layout/VerticalCurvedList"/>
    <dgm:cxn modelId="{C2567755-516C-4DC6-B081-227B9A82B68B}" type="presParOf" srcId="{B0F9FBDD-9200-48B1-A982-0A19BD51393F}" destId="{88503AED-52B2-4B78-88AF-C2E9E844A868}" srcOrd="5" destOrd="0" presId="urn:microsoft.com/office/officeart/2008/layout/VerticalCurvedList"/>
    <dgm:cxn modelId="{704EB489-9793-4F45-8837-880B5A9CE3C9}" type="presParOf" srcId="{B0F9FBDD-9200-48B1-A982-0A19BD51393F}" destId="{2D27A9DE-16BF-44D1-A08C-F17C3E70C85A}" srcOrd="6" destOrd="0" presId="urn:microsoft.com/office/officeart/2008/layout/VerticalCurvedList"/>
    <dgm:cxn modelId="{D9075E9C-6FC9-4334-B330-A00767D769D6}" type="presParOf" srcId="{2D27A9DE-16BF-44D1-A08C-F17C3E70C85A}" destId="{CD12C2FB-0A26-422E-A0CB-3D9CF38F1912}" srcOrd="0" destOrd="0" presId="urn:microsoft.com/office/officeart/2008/layout/VerticalCurvedList"/>
    <dgm:cxn modelId="{B2C1760B-3DC0-44CD-8E09-D46F114DC87D}" type="presParOf" srcId="{B0F9FBDD-9200-48B1-A982-0A19BD51393F}" destId="{B7776263-374A-445C-AFB5-8B06F1FA5619}" srcOrd="7" destOrd="0" presId="urn:microsoft.com/office/officeart/2008/layout/VerticalCurvedList"/>
    <dgm:cxn modelId="{280909D2-F76B-41A6-9BDA-7F39CF45C72F}" type="presParOf" srcId="{B0F9FBDD-9200-48B1-A982-0A19BD51393F}" destId="{E43F0C94-26D0-4195-BC12-B1A6DE06111A}" srcOrd="8" destOrd="0" presId="urn:microsoft.com/office/officeart/2008/layout/VerticalCurvedList"/>
    <dgm:cxn modelId="{EA4D7929-8F8A-4EF3-B2A9-7942A7BE5527}" type="presParOf" srcId="{E43F0C94-26D0-4195-BC12-B1A6DE06111A}" destId="{AFA61386-0C05-4653-B81C-34AB3C6C7172}" srcOrd="0" destOrd="0" presId="urn:microsoft.com/office/officeart/2008/layout/VerticalCurvedList"/>
    <dgm:cxn modelId="{BCCD68C7-F601-4F67-B71E-DAB3422CAAC5}" type="presParOf" srcId="{B0F9FBDD-9200-48B1-A982-0A19BD51393F}" destId="{56640B6C-3006-48F5-A4A1-37671005D119}" srcOrd="9" destOrd="0" presId="urn:microsoft.com/office/officeart/2008/layout/VerticalCurvedList"/>
    <dgm:cxn modelId="{DD1A877A-476A-41C5-A6BB-D97A9A5B816B}" type="presParOf" srcId="{B0F9FBDD-9200-48B1-A982-0A19BD51393F}" destId="{CA1A9705-C7F7-416B-B0AF-D9ED97DA60BE}" srcOrd="10" destOrd="0" presId="urn:microsoft.com/office/officeart/2008/layout/VerticalCurvedList"/>
    <dgm:cxn modelId="{5EE235C2-4EEE-426B-B0EE-3519A6C712E7}" type="presParOf" srcId="{CA1A9705-C7F7-416B-B0AF-D9ED97DA60BE}" destId="{1D9799FC-2CD5-4315-B6F4-96734954749C}" srcOrd="0" destOrd="0" presId="urn:microsoft.com/office/officeart/2008/layout/VerticalCurvedList"/>
    <dgm:cxn modelId="{725D407B-823D-4F7F-8DEF-4931E168A193}" type="presParOf" srcId="{B0F9FBDD-9200-48B1-A982-0A19BD51393F}" destId="{4EFCFFAB-4DF9-420A-9D2F-AE05B297D967}" srcOrd="11" destOrd="0" presId="urn:microsoft.com/office/officeart/2008/layout/VerticalCurvedList"/>
    <dgm:cxn modelId="{F6E86C0C-4725-4007-965A-FA5C03CD6DE9}" type="presParOf" srcId="{B0F9FBDD-9200-48B1-A982-0A19BD51393F}" destId="{A9A17E99-DC3B-45AE-A953-ADFA487710E6}" srcOrd="12" destOrd="0" presId="urn:microsoft.com/office/officeart/2008/layout/VerticalCurvedList"/>
    <dgm:cxn modelId="{ECADC8D5-5F8F-417C-A66F-4549744FBB19}" type="presParOf" srcId="{A9A17E99-DC3B-45AE-A953-ADFA487710E6}" destId="{5AC7989F-D0E3-4853-9DDF-1FE1935DAC9A}" srcOrd="0" destOrd="0" presId="urn:microsoft.com/office/officeart/2008/layout/VerticalCurvedList"/>
    <dgm:cxn modelId="{9BAEB65B-4D31-4E53-BEF5-D8036F2B9B1B}" type="presParOf" srcId="{B0F9FBDD-9200-48B1-A982-0A19BD51393F}" destId="{EDBF189B-3CCC-4131-89B5-4C87E09A1176}" srcOrd="13" destOrd="0" presId="urn:microsoft.com/office/officeart/2008/layout/VerticalCurvedList"/>
    <dgm:cxn modelId="{09586D11-0C69-42B6-95D2-65FEB2E9440E}" type="presParOf" srcId="{B0F9FBDD-9200-48B1-A982-0A19BD51393F}" destId="{5855B1AE-0B91-4639-9699-9F40E1136D8C}" srcOrd="14" destOrd="0" presId="urn:microsoft.com/office/officeart/2008/layout/VerticalCurvedList"/>
    <dgm:cxn modelId="{4248EE11-78AF-45A4-976B-3FFCE7490DF4}" type="presParOf" srcId="{5855B1AE-0B91-4639-9699-9F40E1136D8C}" destId="{C9D4DE4F-0CA7-4683-849C-075F00914F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41794-45E1-47FE-B735-6BD49E951922}" type="doc">
      <dgm:prSet loTypeId="urn:microsoft.com/office/officeart/2008/layout/VerticalCurvedList" loCatId="list" qsTypeId="urn:microsoft.com/office/officeart/2005/8/quickstyle/simple3" qsCatId="simple" csTypeId="urn:microsoft.com/office/officeart/2005/8/colors/colorful1" csCatId="colorful"/>
      <dgm:spPr/>
      <dgm:t>
        <a:bodyPr/>
        <a:lstStyle/>
        <a:p>
          <a:endParaRPr lang="ru-RU"/>
        </a:p>
      </dgm:t>
    </dgm:pt>
    <dgm:pt modelId="{0F353B62-324A-428E-BEF8-19490D51FA61}">
      <dgm:prSet/>
      <dgm:spPr/>
      <dgm:t>
        <a:bodyPr/>
        <a:lstStyle/>
        <a:p>
          <a:pPr rtl="0"/>
          <a:r>
            <a:rPr lang="ru-RU"/>
            <a:t>Определение типа приложения</a:t>
          </a:r>
        </a:p>
      </dgm:t>
    </dgm:pt>
    <dgm:pt modelId="{21DB310F-CBF0-47FD-BE42-889A48AFCA5E}" type="parTrans" cxnId="{8F93B237-B9EF-4850-8779-9015C8651F24}">
      <dgm:prSet/>
      <dgm:spPr/>
      <dgm:t>
        <a:bodyPr/>
        <a:lstStyle/>
        <a:p>
          <a:endParaRPr lang="ru-RU"/>
        </a:p>
      </dgm:t>
    </dgm:pt>
    <dgm:pt modelId="{A371DB8D-542E-437E-A833-BB2221FF1B06}" type="sibTrans" cxnId="{8F93B237-B9EF-4850-8779-9015C8651F24}">
      <dgm:prSet/>
      <dgm:spPr/>
      <dgm:t>
        <a:bodyPr/>
        <a:lstStyle/>
        <a:p>
          <a:endParaRPr lang="ru-RU"/>
        </a:p>
      </dgm:t>
    </dgm:pt>
    <dgm:pt modelId="{127CB4BA-B7BD-4518-A0F7-09091C1BAFE5}">
      <dgm:prSet/>
      <dgm:spPr/>
      <dgm:t>
        <a:bodyPr/>
        <a:lstStyle/>
        <a:p>
          <a:pPr rtl="0"/>
          <a:r>
            <a:rPr lang="ru-RU"/>
            <a:t>Выбор стратегии развертывания</a:t>
          </a:r>
        </a:p>
      </dgm:t>
    </dgm:pt>
    <dgm:pt modelId="{5087869A-BD5F-4072-905B-66B937C216B1}" type="parTrans" cxnId="{0701EFA0-6616-4298-9706-DBAF2AE93D84}">
      <dgm:prSet/>
      <dgm:spPr/>
      <dgm:t>
        <a:bodyPr/>
        <a:lstStyle/>
        <a:p>
          <a:endParaRPr lang="ru-RU"/>
        </a:p>
      </dgm:t>
    </dgm:pt>
    <dgm:pt modelId="{079B974A-7545-4071-A3B8-F09257326D9A}" type="sibTrans" cxnId="{0701EFA0-6616-4298-9706-DBAF2AE93D84}">
      <dgm:prSet/>
      <dgm:spPr/>
      <dgm:t>
        <a:bodyPr/>
        <a:lstStyle/>
        <a:p>
          <a:endParaRPr lang="ru-RU"/>
        </a:p>
      </dgm:t>
    </dgm:pt>
    <dgm:pt modelId="{440729E9-529D-42ED-830A-A21939EDCDF5}">
      <dgm:prSet/>
      <dgm:spPr/>
      <dgm:t>
        <a:bodyPr/>
        <a:lstStyle/>
        <a:p>
          <a:pPr rtl="0"/>
          <a:r>
            <a:rPr lang="ru-RU"/>
            <a:t>Выбор соответствующих технологий</a:t>
          </a:r>
        </a:p>
      </dgm:t>
    </dgm:pt>
    <dgm:pt modelId="{BF65BFC6-F0C4-4CE5-84EE-7C72C0F9EAE6}" type="parTrans" cxnId="{369B50A4-EDF6-4535-B96F-A736613E26E3}">
      <dgm:prSet/>
      <dgm:spPr/>
      <dgm:t>
        <a:bodyPr/>
        <a:lstStyle/>
        <a:p>
          <a:endParaRPr lang="ru-RU"/>
        </a:p>
      </dgm:t>
    </dgm:pt>
    <dgm:pt modelId="{902A23F8-243B-4981-85D2-35049D2C903D}" type="sibTrans" cxnId="{369B50A4-EDF6-4535-B96F-A736613E26E3}">
      <dgm:prSet/>
      <dgm:spPr/>
      <dgm:t>
        <a:bodyPr/>
        <a:lstStyle/>
        <a:p>
          <a:endParaRPr lang="ru-RU"/>
        </a:p>
      </dgm:t>
    </dgm:pt>
    <dgm:pt modelId="{48AEB80B-401F-4193-A548-2A0B59F9A13F}">
      <dgm:prSet/>
      <dgm:spPr/>
      <dgm:t>
        <a:bodyPr/>
        <a:lstStyle/>
        <a:p>
          <a:pPr rtl="0"/>
          <a:r>
            <a:rPr lang="ru-RU"/>
            <a:t>Выбор показателей качества</a:t>
          </a:r>
        </a:p>
      </dgm:t>
    </dgm:pt>
    <dgm:pt modelId="{3F1C9D88-E54A-47AF-BD0B-03AFC0211A0C}" type="parTrans" cxnId="{A87E17B4-CA63-41EA-AE0E-F7B5D8D055B5}">
      <dgm:prSet/>
      <dgm:spPr/>
      <dgm:t>
        <a:bodyPr/>
        <a:lstStyle/>
        <a:p>
          <a:endParaRPr lang="ru-RU"/>
        </a:p>
      </dgm:t>
    </dgm:pt>
    <dgm:pt modelId="{7CF6895C-2302-48D4-AB36-50BF41C74FC6}" type="sibTrans" cxnId="{A87E17B4-CA63-41EA-AE0E-F7B5D8D055B5}">
      <dgm:prSet/>
      <dgm:spPr/>
      <dgm:t>
        <a:bodyPr/>
        <a:lstStyle/>
        <a:p>
          <a:endParaRPr lang="ru-RU"/>
        </a:p>
      </dgm:t>
    </dgm:pt>
    <dgm:pt modelId="{BE8D8E5E-9074-4F7C-BD1D-FFDE9A880653}">
      <dgm:prSet/>
      <dgm:spPr/>
      <dgm:t>
        <a:bodyPr/>
        <a:lstStyle/>
        <a:p>
          <a:pPr rtl="0"/>
          <a:r>
            <a:rPr lang="ru-RU"/>
            <a:t>Решение о путях реализации сквозной функциональности</a:t>
          </a:r>
        </a:p>
      </dgm:t>
    </dgm:pt>
    <dgm:pt modelId="{3C43DD43-3E28-4172-BCA9-3EE072A4EDDA}" type="parTrans" cxnId="{8DFE299A-FB70-44A3-A1B5-2AEF07782345}">
      <dgm:prSet/>
      <dgm:spPr/>
      <dgm:t>
        <a:bodyPr/>
        <a:lstStyle/>
        <a:p>
          <a:endParaRPr lang="ru-RU"/>
        </a:p>
      </dgm:t>
    </dgm:pt>
    <dgm:pt modelId="{6A95F422-262B-4234-B588-59C1715E8F60}" type="sibTrans" cxnId="{8DFE299A-FB70-44A3-A1B5-2AEF07782345}">
      <dgm:prSet/>
      <dgm:spPr/>
      <dgm:t>
        <a:bodyPr/>
        <a:lstStyle/>
        <a:p>
          <a:endParaRPr lang="ru-RU"/>
        </a:p>
      </dgm:t>
    </dgm:pt>
    <dgm:pt modelId="{D3C37BA9-8E47-4E5B-AE68-6494B97B9F7E}" type="pres">
      <dgm:prSet presAssocID="{A1441794-45E1-47FE-B735-6BD49E951922}" presName="Name0" presStyleCnt="0">
        <dgm:presLayoutVars>
          <dgm:chMax val="7"/>
          <dgm:chPref val="7"/>
          <dgm:dir/>
        </dgm:presLayoutVars>
      </dgm:prSet>
      <dgm:spPr/>
    </dgm:pt>
    <dgm:pt modelId="{AA59EBF2-9BB2-4972-8056-6C94319AEE15}" type="pres">
      <dgm:prSet presAssocID="{A1441794-45E1-47FE-B735-6BD49E951922}" presName="Name1" presStyleCnt="0"/>
      <dgm:spPr/>
    </dgm:pt>
    <dgm:pt modelId="{86CF260B-0459-421D-A62C-5AA443DA122C}" type="pres">
      <dgm:prSet presAssocID="{A1441794-45E1-47FE-B735-6BD49E951922}" presName="cycle" presStyleCnt="0"/>
      <dgm:spPr/>
    </dgm:pt>
    <dgm:pt modelId="{02B64A3F-BC15-4FA2-8568-EF5B00301235}" type="pres">
      <dgm:prSet presAssocID="{A1441794-45E1-47FE-B735-6BD49E951922}" presName="srcNode" presStyleLbl="node1" presStyleIdx="0" presStyleCnt="5"/>
      <dgm:spPr/>
    </dgm:pt>
    <dgm:pt modelId="{0F475305-B49A-41D1-BE0E-47CCC2E75801}" type="pres">
      <dgm:prSet presAssocID="{A1441794-45E1-47FE-B735-6BD49E951922}" presName="conn" presStyleLbl="parChTrans1D2" presStyleIdx="0" presStyleCnt="1"/>
      <dgm:spPr/>
    </dgm:pt>
    <dgm:pt modelId="{1F1EBE0C-5940-4128-B9B1-55CF8A1CDC77}" type="pres">
      <dgm:prSet presAssocID="{A1441794-45E1-47FE-B735-6BD49E951922}" presName="extraNode" presStyleLbl="node1" presStyleIdx="0" presStyleCnt="5"/>
      <dgm:spPr/>
    </dgm:pt>
    <dgm:pt modelId="{19E6D376-B5F0-4FD4-9593-950C5C4F8928}" type="pres">
      <dgm:prSet presAssocID="{A1441794-45E1-47FE-B735-6BD49E951922}" presName="dstNode" presStyleLbl="node1" presStyleIdx="0" presStyleCnt="5"/>
      <dgm:spPr/>
    </dgm:pt>
    <dgm:pt modelId="{A668F015-509F-40DC-B3F2-89F8419BB058}" type="pres">
      <dgm:prSet presAssocID="{0F353B62-324A-428E-BEF8-19490D51FA61}" presName="text_1" presStyleLbl="node1" presStyleIdx="0" presStyleCnt="5">
        <dgm:presLayoutVars>
          <dgm:bulletEnabled val="1"/>
        </dgm:presLayoutVars>
      </dgm:prSet>
      <dgm:spPr/>
    </dgm:pt>
    <dgm:pt modelId="{29D2B2F1-95B9-4962-AC00-BC6A9D42E192}" type="pres">
      <dgm:prSet presAssocID="{0F353B62-324A-428E-BEF8-19490D51FA61}" presName="accent_1" presStyleCnt="0"/>
      <dgm:spPr/>
    </dgm:pt>
    <dgm:pt modelId="{B7FE8362-8357-4012-9D38-147BF19203C7}" type="pres">
      <dgm:prSet presAssocID="{0F353B62-324A-428E-BEF8-19490D51FA61}" presName="accentRepeatNode" presStyleLbl="solidFgAcc1" presStyleIdx="0" presStyleCnt="5"/>
      <dgm:spPr/>
    </dgm:pt>
    <dgm:pt modelId="{CF433A6A-0E9C-4D4E-AC84-13A4EA38DA9B}" type="pres">
      <dgm:prSet presAssocID="{127CB4BA-B7BD-4518-A0F7-09091C1BAFE5}" presName="text_2" presStyleLbl="node1" presStyleIdx="1" presStyleCnt="5">
        <dgm:presLayoutVars>
          <dgm:bulletEnabled val="1"/>
        </dgm:presLayoutVars>
      </dgm:prSet>
      <dgm:spPr/>
    </dgm:pt>
    <dgm:pt modelId="{A29BEB0B-0748-4290-A017-5B8B04AEA349}" type="pres">
      <dgm:prSet presAssocID="{127CB4BA-B7BD-4518-A0F7-09091C1BAFE5}" presName="accent_2" presStyleCnt="0"/>
      <dgm:spPr/>
    </dgm:pt>
    <dgm:pt modelId="{3ACF40CD-01A3-44A8-AFE8-4B37262D74CC}" type="pres">
      <dgm:prSet presAssocID="{127CB4BA-B7BD-4518-A0F7-09091C1BAFE5}" presName="accentRepeatNode" presStyleLbl="solidFgAcc1" presStyleIdx="1" presStyleCnt="5"/>
      <dgm:spPr/>
    </dgm:pt>
    <dgm:pt modelId="{A40A61CE-5729-454B-B6DF-28A4135E47DB}" type="pres">
      <dgm:prSet presAssocID="{440729E9-529D-42ED-830A-A21939EDCDF5}" presName="text_3" presStyleLbl="node1" presStyleIdx="2" presStyleCnt="5">
        <dgm:presLayoutVars>
          <dgm:bulletEnabled val="1"/>
        </dgm:presLayoutVars>
      </dgm:prSet>
      <dgm:spPr/>
    </dgm:pt>
    <dgm:pt modelId="{7ED833D9-C0C5-4AB6-9214-54DD20BA65F6}" type="pres">
      <dgm:prSet presAssocID="{440729E9-529D-42ED-830A-A21939EDCDF5}" presName="accent_3" presStyleCnt="0"/>
      <dgm:spPr/>
    </dgm:pt>
    <dgm:pt modelId="{FA4B7FB0-CFA7-48FA-B69A-88A105555EAE}" type="pres">
      <dgm:prSet presAssocID="{440729E9-529D-42ED-830A-A21939EDCDF5}" presName="accentRepeatNode" presStyleLbl="solidFgAcc1" presStyleIdx="2" presStyleCnt="5"/>
      <dgm:spPr/>
    </dgm:pt>
    <dgm:pt modelId="{C0E4F5C2-C79B-41A3-AB0F-79417110BC5E}" type="pres">
      <dgm:prSet presAssocID="{48AEB80B-401F-4193-A548-2A0B59F9A13F}" presName="text_4" presStyleLbl="node1" presStyleIdx="3" presStyleCnt="5">
        <dgm:presLayoutVars>
          <dgm:bulletEnabled val="1"/>
        </dgm:presLayoutVars>
      </dgm:prSet>
      <dgm:spPr/>
    </dgm:pt>
    <dgm:pt modelId="{28DE1555-BFA5-4354-830D-654AD9A5A622}" type="pres">
      <dgm:prSet presAssocID="{48AEB80B-401F-4193-A548-2A0B59F9A13F}" presName="accent_4" presStyleCnt="0"/>
      <dgm:spPr/>
    </dgm:pt>
    <dgm:pt modelId="{D13D3474-C92F-46D5-B55D-781A975C6387}" type="pres">
      <dgm:prSet presAssocID="{48AEB80B-401F-4193-A548-2A0B59F9A13F}" presName="accentRepeatNode" presStyleLbl="solidFgAcc1" presStyleIdx="3" presStyleCnt="5"/>
      <dgm:spPr/>
    </dgm:pt>
    <dgm:pt modelId="{95E37134-4F6B-452C-913E-84D275673927}" type="pres">
      <dgm:prSet presAssocID="{BE8D8E5E-9074-4F7C-BD1D-FFDE9A880653}" presName="text_5" presStyleLbl="node1" presStyleIdx="4" presStyleCnt="5">
        <dgm:presLayoutVars>
          <dgm:bulletEnabled val="1"/>
        </dgm:presLayoutVars>
      </dgm:prSet>
      <dgm:spPr/>
    </dgm:pt>
    <dgm:pt modelId="{4DC2AD0F-7827-404F-9AF0-8C4372905D25}" type="pres">
      <dgm:prSet presAssocID="{BE8D8E5E-9074-4F7C-BD1D-FFDE9A880653}" presName="accent_5" presStyleCnt="0"/>
      <dgm:spPr/>
    </dgm:pt>
    <dgm:pt modelId="{DA3728CE-D066-4198-98C6-2AD4CA63C5DC}" type="pres">
      <dgm:prSet presAssocID="{BE8D8E5E-9074-4F7C-BD1D-FFDE9A880653}" presName="accentRepeatNode" presStyleLbl="solidFgAcc1" presStyleIdx="4" presStyleCnt="5"/>
      <dgm:spPr/>
    </dgm:pt>
  </dgm:ptLst>
  <dgm:cxnLst>
    <dgm:cxn modelId="{56D41B0E-56FD-4226-8BC0-A45E45C93396}" type="presOf" srcId="{48AEB80B-401F-4193-A548-2A0B59F9A13F}" destId="{C0E4F5C2-C79B-41A3-AB0F-79417110BC5E}" srcOrd="0" destOrd="0" presId="urn:microsoft.com/office/officeart/2008/layout/VerticalCurvedList"/>
    <dgm:cxn modelId="{8999EB14-85F1-4D4C-8120-A35CFB29743D}" type="presOf" srcId="{127CB4BA-B7BD-4518-A0F7-09091C1BAFE5}" destId="{CF433A6A-0E9C-4D4E-AC84-13A4EA38DA9B}" srcOrd="0" destOrd="0" presId="urn:microsoft.com/office/officeart/2008/layout/VerticalCurvedList"/>
    <dgm:cxn modelId="{8F93B237-B9EF-4850-8779-9015C8651F24}" srcId="{A1441794-45E1-47FE-B735-6BD49E951922}" destId="{0F353B62-324A-428E-BEF8-19490D51FA61}" srcOrd="0" destOrd="0" parTransId="{21DB310F-CBF0-47FD-BE42-889A48AFCA5E}" sibTransId="{A371DB8D-542E-437E-A833-BB2221FF1B06}"/>
    <dgm:cxn modelId="{F7AC6561-CB6A-46C9-ABFF-6B514A173336}" type="presOf" srcId="{A371DB8D-542E-437E-A833-BB2221FF1B06}" destId="{0F475305-B49A-41D1-BE0E-47CCC2E75801}" srcOrd="0" destOrd="0" presId="urn:microsoft.com/office/officeart/2008/layout/VerticalCurvedList"/>
    <dgm:cxn modelId="{8DFE299A-FB70-44A3-A1B5-2AEF07782345}" srcId="{A1441794-45E1-47FE-B735-6BD49E951922}" destId="{BE8D8E5E-9074-4F7C-BD1D-FFDE9A880653}" srcOrd="4" destOrd="0" parTransId="{3C43DD43-3E28-4172-BCA9-3EE072A4EDDA}" sibTransId="{6A95F422-262B-4234-B588-59C1715E8F60}"/>
    <dgm:cxn modelId="{0701EFA0-6616-4298-9706-DBAF2AE93D84}" srcId="{A1441794-45E1-47FE-B735-6BD49E951922}" destId="{127CB4BA-B7BD-4518-A0F7-09091C1BAFE5}" srcOrd="1" destOrd="0" parTransId="{5087869A-BD5F-4072-905B-66B937C216B1}" sibTransId="{079B974A-7545-4071-A3B8-F09257326D9A}"/>
    <dgm:cxn modelId="{369B50A4-EDF6-4535-B96F-A736613E26E3}" srcId="{A1441794-45E1-47FE-B735-6BD49E951922}" destId="{440729E9-529D-42ED-830A-A21939EDCDF5}" srcOrd="2" destOrd="0" parTransId="{BF65BFC6-F0C4-4CE5-84EE-7C72C0F9EAE6}" sibTransId="{902A23F8-243B-4981-85D2-35049D2C903D}"/>
    <dgm:cxn modelId="{A87E17B4-CA63-41EA-AE0E-F7B5D8D055B5}" srcId="{A1441794-45E1-47FE-B735-6BD49E951922}" destId="{48AEB80B-401F-4193-A548-2A0B59F9A13F}" srcOrd="3" destOrd="0" parTransId="{3F1C9D88-E54A-47AF-BD0B-03AFC0211A0C}" sibTransId="{7CF6895C-2302-48D4-AB36-50BF41C74FC6}"/>
    <dgm:cxn modelId="{A86DC2B4-2A2C-4EE3-90B4-0221DEFEDBCA}" type="presOf" srcId="{440729E9-529D-42ED-830A-A21939EDCDF5}" destId="{A40A61CE-5729-454B-B6DF-28A4135E47DB}" srcOrd="0" destOrd="0" presId="urn:microsoft.com/office/officeart/2008/layout/VerticalCurvedList"/>
    <dgm:cxn modelId="{1EECB9D4-B9A0-4240-88E8-7B553E5B7A6A}" type="presOf" srcId="{BE8D8E5E-9074-4F7C-BD1D-FFDE9A880653}" destId="{95E37134-4F6B-452C-913E-84D275673927}" srcOrd="0" destOrd="0" presId="urn:microsoft.com/office/officeart/2008/layout/VerticalCurvedList"/>
    <dgm:cxn modelId="{04B999DC-D813-48F7-8C24-13830711F162}" type="presOf" srcId="{0F353B62-324A-428E-BEF8-19490D51FA61}" destId="{A668F015-509F-40DC-B3F2-89F8419BB058}" srcOrd="0" destOrd="0" presId="urn:microsoft.com/office/officeart/2008/layout/VerticalCurvedList"/>
    <dgm:cxn modelId="{43158AF3-4271-4ED4-AD34-95538A7D28A2}" type="presOf" srcId="{A1441794-45E1-47FE-B735-6BD49E951922}" destId="{D3C37BA9-8E47-4E5B-AE68-6494B97B9F7E}" srcOrd="0" destOrd="0" presId="urn:microsoft.com/office/officeart/2008/layout/VerticalCurvedList"/>
    <dgm:cxn modelId="{F28A1B46-FEA8-46F3-9E4B-B6D0CDC70DDF}" type="presParOf" srcId="{D3C37BA9-8E47-4E5B-AE68-6494B97B9F7E}" destId="{AA59EBF2-9BB2-4972-8056-6C94319AEE15}" srcOrd="0" destOrd="0" presId="urn:microsoft.com/office/officeart/2008/layout/VerticalCurvedList"/>
    <dgm:cxn modelId="{CCD6DD5B-CCB2-4149-A4D1-141940B9B255}" type="presParOf" srcId="{AA59EBF2-9BB2-4972-8056-6C94319AEE15}" destId="{86CF260B-0459-421D-A62C-5AA443DA122C}" srcOrd="0" destOrd="0" presId="urn:microsoft.com/office/officeart/2008/layout/VerticalCurvedList"/>
    <dgm:cxn modelId="{7558FA26-CA11-4353-B194-EFFC008EB05E}" type="presParOf" srcId="{86CF260B-0459-421D-A62C-5AA443DA122C}" destId="{02B64A3F-BC15-4FA2-8568-EF5B00301235}" srcOrd="0" destOrd="0" presId="urn:microsoft.com/office/officeart/2008/layout/VerticalCurvedList"/>
    <dgm:cxn modelId="{C4E24284-6126-44AD-988B-7D5DECF8F9DE}" type="presParOf" srcId="{86CF260B-0459-421D-A62C-5AA443DA122C}" destId="{0F475305-B49A-41D1-BE0E-47CCC2E75801}" srcOrd="1" destOrd="0" presId="urn:microsoft.com/office/officeart/2008/layout/VerticalCurvedList"/>
    <dgm:cxn modelId="{10E72A42-16EC-444F-9231-D64D59D51C83}" type="presParOf" srcId="{86CF260B-0459-421D-A62C-5AA443DA122C}" destId="{1F1EBE0C-5940-4128-B9B1-55CF8A1CDC77}" srcOrd="2" destOrd="0" presId="urn:microsoft.com/office/officeart/2008/layout/VerticalCurvedList"/>
    <dgm:cxn modelId="{330D2943-1B20-4D1B-94C7-468C546DC663}" type="presParOf" srcId="{86CF260B-0459-421D-A62C-5AA443DA122C}" destId="{19E6D376-B5F0-4FD4-9593-950C5C4F8928}" srcOrd="3" destOrd="0" presId="urn:microsoft.com/office/officeart/2008/layout/VerticalCurvedList"/>
    <dgm:cxn modelId="{B9951D99-2A85-43AF-A84A-765E8852B321}" type="presParOf" srcId="{AA59EBF2-9BB2-4972-8056-6C94319AEE15}" destId="{A668F015-509F-40DC-B3F2-89F8419BB058}" srcOrd="1" destOrd="0" presId="urn:microsoft.com/office/officeart/2008/layout/VerticalCurvedList"/>
    <dgm:cxn modelId="{279D3FA3-707B-43D7-8A97-853B6FE28F4D}" type="presParOf" srcId="{AA59EBF2-9BB2-4972-8056-6C94319AEE15}" destId="{29D2B2F1-95B9-4962-AC00-BC6A9D42E192}" srcOrd="2" destOrd="0" presId="urn:microsoft.com/office/officeart/2008/layout/VerticalCurvedList"/>
    <dgm:cxn modelId="{135AB4E3-DD0F-432D-AC44-BC3BBBAE6B1C}" type="presParOf" srcId="{29D2B2F1-95B9-4962-AC00-BC6A9D42E192}" destId="{B7FE8362-8357-4012-9D38-147BF19203C7}" srcOrd="0" destOrd="0" presId="urn:microsoft.com/office/officeart/2008/layout/VerticalCurvedList"/>
    <dgm:cxn modelId="{42ADCDED-51CA-43B6-A35C-E416083657D8}" type="presParOf" srcId="{AA59EBF2-9BB2-4972-8056-6C94319AEE15}" destId="{CF433A6A-0E9C-4D4E-AC84-13A4EA38DA9B}" srcOrd="3" destOrd="0" presId="urn:microsoft.com/office/officeart/2008/layout/VerticalCurvedList"/>
    <dgm:cxn modelId="{9BEBCF87-B6A6-4979-A729-8D4C1B50F208}" type="presParOf" srcId="{AA59EBF2-9BB2-4972-8056-6C94319AEE15}" destId="{A29BEB0B-0748-4290-A017-5B8B04AEA349}" srcOrd="4" destOrd="0" presId="urn:microsoft.com/office/officeart/2008/layout/VerticalCurvedList"/>
    <dgm:cxn modelId="{A1D5FE54-F9A0-40B7-9CAD-C9EE4BE9186C}" type="presParOf" srcId="{A29BEB0B-0748-4290-A017-5B8B04AEA349}" destId="{3ACF40CD-01A3-44A8-AFE8-4B37262D74CC}" srcOrd="0" destOrd="0" presId="urn:microsoft.com/office/officeart/2008/layout/VerticalCurvedList"/>
    <dgm:cxn modelId="{4ABE47EF-A58A-44D8-A86B-D6E0006172B8}" type="presParOf" srcId="{AA59EBF2-9BB2-4972-8056-6C94319AEE15}" destId="{A40A61CE-5729-454B-B6DF-28A4135E47DB}" srcOrd="5" destOrd="0" presId="urn:microsoft.com/office/officeart/2008/layout/VerticalCurvedList"/>
    <dgm:cxn modelId="{9AB289E3-8509-4194-9B2C-5A355CAB2553}" type="presParOf" srcId="{AA59EBF2-9BB2-4972-8056-6C94319AEE15}" destId="{7ED833D9-C0C5-4AB6-9214-54DD20BA65F6}" srcOrd="6" destOrd="0" presId="urn:microsoft.com/office/officeart/2008/layout/VerticalCurvedList"/>
    <dgm:cxn modelId="{BBB147F9-F4E3-4AF9-A63A-862B79D1C94C}" type="presParOf" srcId="{7ED833D9-C0C5-4AB6-9214-54DD20BA65F6}" destId="{FA4B7FB0-CFA7-48FA-B69A-88A105555EAE}" srcOrd="0" destOrd="0" presId="urn:microsoft.com/office/officeart/2008/layout/VerticalCurvedList"/>
    <dgm:cxn modelId="{B53A3C1D-8E86-42ED-8DD9-04EC923E7627}" type="presParOf" srcId="{AA59EBF2-9BB2-4972-8056-6C94319AEE15}" destId="{C0E4F5C2-C79B-41A3-AB0F-79417110BC5E}" srcOrd="7" destOrd="0" presId="urn:microsoft.com/office/officeart/2008/layout/VerticalCurvedList"/>
    <dgm:cxn modelId="{55273B56-6301-4800-9C3F-E73EB1C20BE3}" type="presParOf" srcId="{AA59EBF2-9BB2-4972-8056-6C94319AEE15}" destId="{28DE1555-BFA5-4354-830D-654AD9A5A622}" srcOrd="8" destOrd="0" presId="urn:microsoft.com/office/officeart/2008/layout/VerticalCurvedList"/>
    <dgm:cxn modelId="{B100ED53-5CB4-4883-BCFD-AE23EBBB9860}" type="presParOf" srcId="{28DE1555-BFA5-4354-830D-654AD9A5A622}" destId="{D13D3474-C92F-46D5-B55D-781A975C6387}" srcOrd="0" destOrd="0" presId="urn:microsoft.com/office/officeart/2008/layout/VerticalCurvedList"/>
    <dgm:cxn modelId="{B91FF233-A5DE-4B30-A2D3-88CE2EB36920}" type="presParOf" srcId="{AA59EBF2-9BB2-4972-8056-6C94319AEE15}" destId="{95E37134-4F6B-452C-913E-84D275673927}" srcOrd="9" destOrd="0" presId="urn:microsoft.com/office/officeart/2008/layout/VerticalCurvedList"/>
    <dgm:cxn modelId="{12873D63-FBB4-47DC-B41D-672157289937}" type="presParOf" srcId="{AA59EBF2-9BB2-4972-8056-6C94319AEE15}" destId="{4DC2AD0F-7827-404F-9AF0-8C4372905D25}" srcOrd="10" destOrd="0" presId="urn:microsoft.com/office/officeart/2008/layout/VerticalCurvedList"/>
    <dgm:cxn modelId="{71917BF2-36AB-47D6-9181-89D359B46976}" type="presParOf" srcId="{4DC2AD0F-7827-404F-9AF0-8C4372905D25}" destId="{DA3728CE-D066-4198-98C6-2AD4CA63C5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68E55A-5518-4DC8-9788-C5B0AF946C97}"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33090E16-DB01-4E90-94A5-BAC205AE3B0C}">
      <dgm:prSet/>
      <dgm:spPr/>
      <dgm:t>
        <a:bodyPr/>
        <a:lstStyle/>
        <a:p>
          <a:pPr rtl="0"/>
          <a:r>
            <a:rPr lang="ru-RU"/>
            <a:t>Определение целей архитектуры</a:t>
          </a:r>
        </a:p>
      </dgm:t>
    </dgm:pt>
    <dgm:pt modelId="{34A73893-E1B7-4AC0-9BE1-C356E1FD84F1}" type="parTrans" cxnId="{94A705FA-8E45-4C61-800B-33099C399D40}">
      <dgm:prSet/>
      <dgm:spPr/>
      <dgm:t>
        <a:bodyPr/>
        <a:lstStyle/>
        <a:p>
          <a:endParaRPr lang="ru-RU"/>
        </a:p>
      </dgm:t>
    </dgm:pt>
    <dgm:pt modelId="{C172D467-9B06-46AF-B518-C8D37E07F6B7}" type="sibTrans" cxnId="{94A705FA-8E45-4C61-800B-33099C399D40}">
      <dgm:prSet/>
      <dgm:spPr/>
      <dgm:t>
        <a:bodyPr/>
        <a:lstStyle/>
        <a:p>
          <a:endParaRPr lang="ru-RU"/>
        </a:p>
      </dgm:t>
    </dgm:pt>
    <dgm:pt modelId="{340A7DC7-0C24-45BD-B4EA-3FD44F37B18A}">
      <dgm:prSet/>
      <dgm:spPr/>
      <dgm:t>
        <a:bodyPr/>
        <a:lstStyle/>
        <a:p>
          <a:pPr rtl="0"/>
          <a:r>
            <a:rPr lang="ru-RU"/>
            <a:t>Выявление основных сценариев</a:t>
          </a:r>
        </a:p>
      </dgm:t>
    </dgm:pt>
    <dgm:pt modelId="{EB79495A-2D39-4A27-8FEC-803851697DCB}" type="parTrans" cxnId="{C6EAFD5A-53F6-44B5-ACA5-B5E0D9C2AF87}">
      <dgm:prSet/>
      <dgm:spPr/>
      <dgm:t>
        <a:bodyPr/>
        <a:lstStyle/>
        <a:p>
          <a:endParaRPr lang="ru-RU"/>
        </a:p>
      </dgm:t>
    </dgm:pt>
    <dgm:pt modelId="{FF43C7B8-B667-49DB-B68D-C5D80FFA0BF2}" type="sibTrans" cxnId="{C6EAFD5A-53F6-44B5-ACA5-B5E0D9C2AF87}">
      <dgm:prSet/>
      <dgm:spPr/>
      <dgm:t>
        <a:bodyPr/>
        <a:lstStyle/>
        <a:p>
          <a:endParaRPr lang="ru-RU"/>
        </a:p>
      </dgm:t>
    </dgm:pt>
    <dgm:pt modelId="{CE29EF3B-2E60-40D0-9B1F-9CFEB1F08F04}">
      <dgm:prSet/>
      <dgm:spPr/>
      <dgm:t>
        <a:bodyPr/>
        <a:lstStyle/>
        <a:p>
          <a:pPr rtl="0"/>
          <a:r>
            <a:rPr lang="ru-RU"/>
            <a:t>Создания прототипа</a:t>
          </a:r>
        </a:p>
      </dgm:t>
    </dgm:pt>
    <dgm:pt modelId="{BC34AB3E-CC6D-429C-BDE9-FAC8AA485C38}" type="parTrans" cxnId="{08D7EA9A-5CDD-4BFF-AC9E-7D62BAFA3690}">
      <dgm:prSet/>
      <dgm:spPr/>
      <dgm:t>
        <a:bodyPr/>
        <a:lstStyle/>
        <a:p>
          <a:endParaRPr lang="ru-RU"/>
        </a:p>
      </dgm:t>
    </dgm:pt>
    <dgm:pt modelId="{E32CBE17-CFF4-458D-90AF-DBBA2F5DFD62}" type="sibTrans" cxnId="{08D7EA9A-5CDD-4BFF-AC9E-7D62BAFA3690}">
      <dgm:prSet/>
      <dgm:spPr/>
      <dgm:t>
        <a:bodyPr/>
        <a:lstStyle/>
        <a:p>
          <a:endParaRPr lang="ru-RU"/>
        </a:p>
      </dgm:t>
    </dgm:pt>
    <dgm:pt modelId="{E14B5351-9C35-457E-8183-4B84CA52737B}">
      <dgm:prSet/>
      <dgm:spPr/>
      <dgm:t>
        <a:bodyPr/>
        <a:lstStyle/>
        <a:p>
          <a:pPr rtl="0"/>
          <a:r>
            <a:rPr lang="ru-RU"/>
            <a:t>Выявление потенциальных проблем</a:t>
          </a:r>
        </a:p>
      </dgm:t>
    </dgm:pt>
    <dgm:pt modelId="{1EFF66F0-42AF-4897-A33D-84F0A1FFB76E}" type="parTrans" cxnId="{020739CB-9E21-4844-8136-AEDFF3EF77B8}">
      <dgm:prSet/>
      <dgm:spPr/>
      <dgm:t>
        <a:bodyPr/>
        <a:lstStyle/>
        <a:p>
          <a:endParaRPr lang="ru-RU"/>
        </a:p>
      </dgm:t>
    </dgm:pt>
    <dgm:pt modelId="{970CB0A3-6687-4D46-8D60-B41D2DCAAFA2}" type="sibTrans" cxnId="{020739CB-9E21-4844-8136-AEDFF3EF77B8}">
      <dgm:prSet/>
      <dgm:spPr/>
      <dgm:t>
        <a:bodyPr/>
        <a:lstStyle/>
        <a:p>
          <a:endParaRPr lang="ru-RU"/>
        </a:p>
      </dgm:t>
    </dgm:pt>
    <dgm:pt modelId="{FCA8A7E1-15E7-4E6C-ABD3-B95AB3E5F2AA}">
      <dgm:prSet/>
      <dgm:spPr/>
      <dgm:t>
        <a:bodyPr/>
        <a:lstStyle/>
        <a:p>
          <a:pPr rtl="0"/>
          <a:r>
            <a:rPr lang="ru-RU"/>
            <a:t>Определение вариантов решения</a:t>
          </a:r>
        </a:p>
      </dgm:t>
    </dgm:pt>
    <dgm:pt modelId="{C1E2C573-C327-49E4-82FB-E81278025383}" type="parTrans" cxnId="{6B0FDA92-FAFF-4637-9E20-5E3AAFB2DBDF}">
      <dgm:prSet/>
      <dgm:spPr/>
      <dgm:t>
        <a:bodyPr/>
        <a:lstStyle/>
        <a:p>
          <a:endParaRPr lang="ru-RU"/>
        </a:p>
      </dgm:t>
    </dgm:pt>
    <dgm:pt modelId="{71A21E11-4E6E-4DBA-AE3C-46ECC34F9E6A}" type="sibTrans" cxnId="{6B0FDA92-FAFF-4637-9E20-5E3AAFB2DBDF}">
      <dgm:prSet/>
      <dgm:spPr/>
      <dgm:t>
        <a:bodyPr/>
        <a:lstStyle/>
        <a:p>
          <a:endParaRPr lang="ru-RU"/>
        </a:p>
      </dgm:t>
    </dgm:pt>
    <dgm:pt modelId="{6979A3BE-2D14-491E-80FB-B2F89A84E8DF}" type="pres">
      <dgm:prSet presAssocID="{6568E55A-5518-4DC8-9788-C5B0AF946C97}" presName="Name0" presStyleCnt="0">
        <dgm:presLayoutVars>
          <dgm:chMax val="7"/>
          <dgm:chPref val="7"/>
          <dgm:dir/>
        </dgm:presLayoutVars>
      </dgm:prSet>
      <dgm:spPr/>
    </dgm:pt>
    <dgm:pt modelId="{A86ADEA1-0DE1-4BD3-9B09-FBA40FF9499F}" type="pres">
      <dgm:prSet presAssocID="{6568E55A-5518-4DC8-9788-C5B0AF946C97}" presName="Name1" presStyleCnt="0"/>
      <dgm:spPr/>
    </dgm:pt>
    <dgm:pt modelId="{1BEE7889-6E21-4649-92FF-F107D33DB34E}" type="pres">
      <dgm:prSet presAssocID="{6568E55A-5518-4DC8-9788-C5B0AF946C97}" presName="cycle" presStyleCnt="0"/>
      <dgm:spPr/>
    </dgm:pt>
    <dgm:pt modelId="{9AFCC496-2E3A-4E6F-8517-51555683FCC6}" type="pres">
      <dgm:prSet presAssocID="{6568E55A-5518-4DC8-9788-C5B0AF946C97}" presName="srcNode" presStyleLbl="node1" presStyleIdx="0" presStyleCnt="5"/>
      <dgm:spPr/>
    </dgm:pt>
    <dgm:pt modelId="{065BFD96-B2C3-4E34-AD34-F276A4DEADA7}" type="pres">
      <dgm:prSet presAssocID="{6568E55A-5518-4DC8-9788-C5B0AF946C97}" presName="conn" presStyleLbl="parChTrans1D2" presStyleIdx="0" presStyleCnt="1"/>
      <dgm:spPr/>
    </dgm:pt>
    <dgm:pt modelId="{699BFBA2-AE70-4319-84D3-F4041BEB051E}" type="pres">
      <dgm:prSet presAssocID="{6568E55A-5518-4DC8-9788-C5B0AF946C97}" presName="extraNode" presStyleLbl="node1" presStyleIdx="0" presStyleCnt="5"/>
      <dgm:spPr/>
    </dgm:pt>
    <dgm:pt modelId="{0361A488-87D0-46E8-BA6B-CD65FE23E270}" type="pres">
      <dgm:prSet presAssocID="{6568E55A-5518-4DC8-9788-C5B0AF946C97}" presName="dstNode" presStyleLbl="node1" presStyleIdx="0" presStyleCnt="5"/>
      <dgm:spPr/>
    </dgm:pt>
    <dgm:pt modelId="{82839CC4-544E-43AC-81D7-F37714C88481}" type="pres">
      <dgm:prSet presAssocID="{33090E16-DB01-4E90-94A5-BAC205AE3B0C}" presName="text_1" presStyleLbl="node1" presStyleIdx="0" presStyleCnt="5">
        <dgm:presLayoutVars>
          <dgm:bulletEnabled val="1"/>
        </dgm:presLayoutVars>
      </dgm:prSet>
      <dgm:spPr/>
    </dgm:pt>
    <dgm:pt modelId="{1943F200-5DF0-4613-8664-EA3341C47B40}" type="pres">
      <dgm:prSet presAssocID="{33090E16-DB01-4E90-94A5-BAC205AE3B0C}" presName="accent_1" presStyleCnt="0"/>
      <dgm:spPr/>
    </dgm:pt>
    <dgm:pt modelId="{162B062E-A486-4D6E-8EE1-8470E5F81509}" type="pres">
      <dgm:prSet presAssocID="{33090E16-DB01-4E90-94A5-BAC205AE3B0C}" presName="accentRepeatNode" presStyleLbl="solidFgAcc1" presStyleIdx="0" presStyleCnt="5"/>
      <dgm:spPr/>
    </dgm:pt>
    <dgm:pt modelId="{600D5BA9-F906-4A8B-9FDE-18927140ABB0}" type="pres">
      <dgm:prSet presAssocID="{340A7DC7-0C24-45BD-B4EA-3FD44F37B18A}" presName="text_2" presStyleLbl="node1" presStyleIdx="1" presStyleCnt="5">
        <dgm:presLayoutVars>
          <dgm:bulletEnabled val="1"/>
        </dgm:presLayoutVars>
      </dgm:prSet>
      <dgm:spPr/>
    </dgm:pt>
    <dgm:pt modelId="{B57489E7-06FA-4786-8B4F-8FA627F0888E}" type="pres">
      <dgm:prSet presAssocID="{340A7DC7-0C24-45BD-B4EA-3FD44F37B18A}" presName="accent_2" presStyleCnt="0"/>
      <dgm:spPr/>
    </dgm:pt>
    <dgm:pt modelId="{9CD67755-BF65-40DB-8CC1-AB04CB7AED66}" type="pres">
      <dgm:prSet presAssocID="{340A7DC7-0C24-45BD-B4EA-3FD44F37B18A}" presName="accentRepeatNode" presStyleLbl="solidFgAcc1" presStyleIdx="1" presStyleCnt="5"/>
      <dgm:spPr/>
    </dgm:pt>
    <dgm:pt modelId="{5D616506-9470-4300-9FEC-F7FE90FF2884}" type="pres">
      <dgm:prSet presAssocID="{CE29EF3B-2E60-40D0-9B1F-9CFEB1F08F04}" presName="text_3" presStyleLbl="node1" presStyleIdx="2" presStyleCnt="5">
        <dgm:presLayoutVars>
          <dgm:bulletEnabled val="1"/>
        </dgm:presLayoutVars>
      </dgm:prSet>
      <dgm:spPr/>
    </dgm:pt>
    <dgm:pt modelId="{9EA957F9-8A50-4E7D-BF6E-3C81BD0556B9}" type="pres">
      <dgm:prSet presAssocID="{CE29EF3B-2E60-40D0-9B1F-9CFEB1F08F04}" presName="accent_3" presStyleCnt="0"/>
      <dgm:spPr/>
    </dgm:pt>
    <dgm:pt modelId="{64DA843A-C1E4-4A89-B5DE-F639465DDAEC}" type="pres">
      <dgm:prSet presAssocID="{CE29EF3B-2E60-40D0-9B1F-9CFEB1F08F04}" presName="accentRepeatNode" presStyleLbl="solidFgAcc1" presStyleIdx="2" presStyleCnt="5"/>
      <dgm:spPr/>
    </dgm:pt>
    <dgm:pt modelId="{0FE4E611-844B-402A-A513-A59537847003}" type="pres">
      <dgm:prSet presAssocID="{E14B5351-9C35-457E-8183-4B84CA52737B}" presName="text_4" presStyleLbl="node1" presStyleIdx="3" presStyleCnt="5">
        <dgm:presLayoutVars>
          <dgm:bulletEnabled val="1"/>
        </dgm:presLayoutVars>
      </dgm:prSet>
      <dgm:spPr/>
    </dgm:pt>
    <dgm:pt modelId="{D9EA98E3-F648-480A-BEEF-C2F05FA138F9}" type="pres">
      <dgm:prSet presAssocID="{E14B5351-9C35-457E-8183-4B84CA52737B}" presName="accent_4" presStyleCnt="0"/>
      <dgm:spPr/>
    </dgm:pt>
    <dgm:pt modelId="{296B6916-7121-438B-9AC3-CCAF8407C1F8}" type="pres">
      <dgm:prSet presAssocID="{E14B5351-9C35-457E-8183-4B84CA52737B}" presName="accentRepeatNode" presStyleLbl="solidFgAcc1" presStyleIdx="3" presStyleCnt="5"/>
      <dgm:spPr/>
    </dgm:pt>
    <dgm:pt modelId="{9054FBD5-A4C7-4025-9244-5B5E21FC0FBE}" type="pres">
      <dgm:prSet presAssocID="{FCA8A7E1-15E7-4E6C-ABD3-B95AB3E5F2AA}" presName="text_5" presStyleLbl="node1" presStyleIdx="4" presStyleCnt="5">
        <dgm:presLayoutVars>
          <dgm:bulletEnabled val="1"/>
        </dgm:presLayoutVars>
      </dgm:prSet>
      <dgm:spPr/>
    </dgm:pt>
    <dgm:pt modelId="{B521FE51-27E8-46D2-A30F-B63C5E60F6D3}" type="pres">
      <dgm:prSet presAssocID="{FCA8A7E1-15E7-4E6C-ABD3-B95AB3E5F2AA}" presName="accent_5" presStyleCnt="0"/>
      <dgm:spPr/>
    </dgm:pt>
    <dgm:pt modelId="{DF889A26-BD52-446F-8ACE-7103783DEE8E}" type="pres">
      <dgm:prSet presAssocID="{FCA8A7E1-15E7-4E6C-ABD3-B95AB3E5F2AA}" presName="accentRepeatNode" presStyleLbl="solidFgAcc1" presStyleIdx="4" presStyleCnt="5"/>
      <dgm:spPr/>
    </dgm:pt>
  </dgm:ptLst>
  <dgm:cxnLst>
    <dgm:cxn modelId="{55DEC017-164B-4E2E-8A6E-8F282342A591}" type="presOf" srcId="{CE29EF3B-2E60-40D0-9B1F-9CFEB1F08F04}" destId="{5D616506-9470-4300-9FEC-F7FE90FF2884}" srcOrd="0" destOrd="0" presId="urn:microsoft.com/office/officeart/2008/layout/VerticalCurvedList"/>
    <dgm:cxn modelId="{753BFB1D-36C7-4AC6-BA68-7CC5B476F1ED}" type="presOf" srcId="{340A7DC7-0C24-45BD-B4EA-3FD44F37B18A}" destId="{600D5BA9-F906-4A8B-9FDE-18927140ABB0}" srcOrd="0" destOrd="0" presId="urn:microsoft.com/office/officeart/2008/layout/VerticalCurvedList"/>
    <dgm:cxn modelId="{282DCF2E-0721-4A4D-8D63-C97902A56818}" type="presOf" srcId="{C172D467-9B06-46AF-B518-C8D37E07F6B7}" destId="{065BFD96-B2C3-4E34-AD34-F276A4DEADA7}" srcOrd="0" destOrd="0" presId="urn:microsoft.com/office/officeart/2008/layout/VerticalCurvedList"/>
    <dgm:cxn modelId="{A6FAEA39-A5F9-44E2-96F6-791709F28B86}" type="presOf" srcId="{E14B5351-9C35-457E-8183-4B84CA52737B}" destId="{0FE4E611-844B-402A-A513-A59537847003}" srcOrd="0" destOrd="0" presId="urn:microsoft.com/office/officeart/2008/layout/VerticalCurvedList"/>
    <dgm:cxn modelId="{6BB02548-CA95-41A9-82EB-D3A5C51E8FB1}" type="presOf" srcId="{FCA8A7E1-15E7-4E6C-ABD3-B95AB3E5F2AA}" destId="{9054FBD5-A4C7-4025-9244-5B5E21FC0FBE}" srcOrd="0" destOrd="0" presId="urn:microsoft.com/office/officeart/2008/layout/VerticalCurvedList"/>
    <dgm:cxn modelId="{2D88F156-AC84-4919-8E27-57FA572B6DE0}" type="presOf" srcId="{6568E55A-5518-4DC8-9788-C5B0AF946C97}" destId="{6979A3BE-2D14-491E-80FB-B2F89A84E8DF}" srcOrd="0" destOrd="0" presId="urn:microsoft.com/office/officeart/2008/layout/VerticalCurvedList"/>
    <dgm:cxn modelId="{C6EAFD5A-53F6-44B5-ACA5-B5E0D9C2AF87}" srcId="{6568E55A-5518-4DC8-9788-C5B0AF946C97}" destId="{340A7DC7-0C24-45BD-B4EA-3FD44F37B18A}" srcOrd="1" destOrd="0" parTransId="{EB79495A-2D39-4A27-8FEC-803851697DCB}" sibTransId="{FF43C7B8-B667-49DB-B68D-C5D80FFA0BF2}"/>
    <dgm:cxn modelId="{6B0FDA92-FAFF-4637-9E20-5E3AAFB2DBDF}" srcId="{6568E55A-5518-4DC8-9788-C5B0AF946C97}" destId="{FCA8A7E1-15E7-4E6C-ABD3-B95AB3E5F2AA}" srcOrd="4" destOrd="0" parTransId="{C1E2C573-C327-49E4-82FB-E81278025383}" sibTransId="{71A21E11-4E6E-4DBA-AE3C-46ECC34F9E6A}"/>
    <dgm:cxn modelId="{08D7EA9A-5CDD-4BFF-AC9E-7D62BAFA3690}" srcId="{6568E55A-5518-4DC8-9788-C5B0AF946C97}" destId="{CE29EF3B-2E60-40D0-9B1F-9CFEB1F08F04}" srcOrd="2" destOrd="0" parTransId="{BC34AB3E-CC6D-429C-BDE9-FAC8AA485C38}" sibTransId="{E32CBE17-CFF4-458D-90AF-DBBA2F5DFD62}"/>
    <dgm:cxn modelId="{D5527B9D-8C82-4198-94D6-82225261C857}" type="presOf" srcId="{33090E16-DB01-4E90-94A5-BAC205AE3B0C}" destId="{82839CC4-544E-43AC-81D7-F37714C88481}" srcOrd="0" destOrd="0" presId="urn:microsoft.com/office/officeart/2008/layout/VerticalCurvedList"/>
    <dgm:cxn modelId="{020739CB-9E21-4844-8136-AEDFF3EF77B8}" srcId="{6568E55A-5518-4DC8-9788-C5B0AF946C97}" destId="{E14B5351-9C35-457E-8183-4B84CA52737B}" srcOrd="3" destOrd="0" parTransId="{1EFF66F0-42AF-4897-A33D-84F0A1FFB76E}" sibTransId="{970CB0A3-6687-4D46-8D60-B41D2DCAAFA2}"/>
    <dgm:cxn modelId="{94A705FA-8E45-4C61-800B-33099C399D40}" srcId="{6568E55A-5518-4DC8-9788-C5B0AF946C97}" destId="{33090E16-DB01-4E90-94A5-BAC205AE3B0C}" srcOrd="0" destOrd="0" parTransId="{34A73893-E1B7-4AC0-9BE1-C356E1FD84F1}" sibTransId="{C172D467-9B06-46AF-B518-C8D37E07F6B7}"/>
    <dgm:cxn modelId="{82BBE710-717B-45EE-A4EF-4129B2890763}" type="presParOf" srcId="{6979A3BE-2D14-491E-80FB-B2F89A84E8DF}" destId="{A86ADEA1-0DE1-4BD3-9B09-FBA40FF9499F}" srcOrd="0" destOrd="0" presId="urn:microsoft.com/office/officeart/2008/layout/VerticalCurvedList"/>
    <dgm:cxn modelId="{E36AB4E2-5217-4FF4-95B5-1910E8970621}" type="presParOf" srcId="{A86ADEA1-0DE1-4BD3-9B09-FBA40FF9499F}" destId="{1BEE7889-6E21-4649-92FF-F107D33DB34E}" srcOrd="0" destOrd="0" presId="urn:microsoft.com/office/officeart/2008/layout/VerticalCurvedList"/>
    <dgm:cxn modelId="{93173954-9134-472D-BD41-F6BFAE66537C}" type="presParOf" srcId="{1BEE7889-6E21-4649-92FF-F107D33DB34E}" destId="{9AFCC496-2E3A-4E6F-8517-51555683FCC6}" srcOrd="0" destOrd="0" presId="urn:microsoft.com/office/officeart/2008/layout/VerticalCurvedList"/>
    <dgm:cxn modelId="{379813BD-3897-43BC-AB8D-412FCD828F58}" type="presParOf" srcId="{1BEE7889-6E21-4649-92FF-F107D33DB34E}" destId="{065BFD96-B2C3-4E34-AD34-F276A4DEADA7}" srcOrd="1" destOrd="0" presId="urn:microsoft.com/office/officeart/2008/layout/VerticalCurvedList"/>
    <dgm:cxn modelId="{E86ACEF4-A235-47B7-BD60-ECE2F2248B45}" type="presParOf" srcId="{1BEE7889-6E21-4649-92FF-F107D33DB34E}" destId="{699BFBA2-AE70-4319-84D3-F4041BEB051E}" srcOrd="2" destOrd="0" presId="urn:microsoft.com/office/officeart/2008/layout/VerticalCurvedList"/>
    <dgm:cxn modelId="{97239890-97CE-4FB9-B30E-FD667A4CECF0}" type="presParOf" srcId="{1BEE7889-6E21-4649-92FF-F107D33DB34E}" destId="{0361A488-87D0-46E8-BA6B-CD65FE23E270}" srcOrd="3" destOrd="0" presId="urn:microsoft.com/office/officeart/2008/layout/VerticalCurvedList"/>
    <dgm:cxn modelId="{EAA0AFF0-17DE-45CF-A3B1-24FDDA1D44CD}" type="presParOf" srcId="{A86ADEA1-0DE1-4BD3-9B09-FBA40FF9499F}" destId="{82839CC4-544E-43AC-81D7-F37714C88481}" srcOrd="1" destOrd="0" presId="urn:microsoft.com/office/officeart/2008/layout/VerticalCurvedList"/>
    <dgm:cxn modelId="{9A1430D2-86AD-4662-ACB1-24AB51325B14}" type="presParOf" srcId="{A86ADEA1-0DE1-4BD3-9B09-FBA40FF9499F}" destId="{1943F200-5DF0-4613-8664-EA3341C47B40}" srcOrd="2" destOrd="0" presId="urn:microsoft.com/office/officeart/2008/layout/VerticalCurvedList"/>
    <dgm:cxn modelId="{2876B5A1-D39E-480C-ADEB-6460144BFF94}" type="presParOf" srcId="{1943F200-5DF0-4613-8664-EA3341C47B40}" destId="{162B062E-A486-4D6E-8EE1-8470E5F81509}" srcOrd="0" destOrd="0" presId="urn:microsoft.com/office/officeart/2008/layout/VerticalCurvedList"/>
    <dgm:cxn modelId="{12402A45-312C-4318-9B1A-4E2410BB1920}" type="presParOf" srcId="{A86ADEA1-0DE1-4BD3-9B09-FBA40FF9499F}" destId="{600D5BA9-F906-4A8B-9FDE-18927140ABB0}" srcOrd="3" destOrd="0" presId="urn:microsoft.com/office/officeart/2008/layout/VerticalCurvedList"/>
    <dgm:cxn modelId="{63A7C0C4-24CE-4DD4-9A61-D89C17433586}" type="presParOf" srcId="{A86ADEA1-0DE1-4BD3-9B09-FBA40FF9499F}" destId="{B57489E7-06FA-4786-8B4F-8FA627F0888E}" srcOrd="4" destOrd="0" presId="urn:microsoft.com/office/officeart/2008/layout/VerticalCurvedList"/>
    <dgm:cxn modelId="{6D8869C1-17E7-4FBD-893E-20D41712FFCF}" type="presParOf" srcId="{B57489E7-06FA-4786-8B4F-8FA627F0888E}" destId="{9CD67755-BF65-40DB-8CC1-AB04CB7AED66}" srcOrd="0" destOrd="0" presId="urn:microsoft.com/office/officeart/2008/layout/VerticalCurvedList"/>
    <dgm:cxn modelId="{8FD1406F-D2B2-4D9F-B35A-E20192D32152}" type="presParOf" srcId="{A86ADEA1-0DE1-4BD3-9B09-FBA40FF9499F}" destId="{5D616506-9470-4300-9FEC-F7FE90FF2884}" srcOrd="5" destOrd="0" presId="urn:microsoft.com/office/officeart/2008/layout/VerticalCurvedList"/>
    <dgm:cxn modelId="{68C42868-A697-4E83-8561-7A795C526ECF}" type="presParOf" srcId="{A86ADEA1-0DE1-4BD3-9B09-FBA40FF9499F}" destId="{9EA957F9-8A50-4E7D-BF6E-3C81BD0556B9}" srcOrd="6" destOrd="0" presId="urn:microsoft.com/office/officeart/2008/layout/VerticalCurvedList"/>
    <dgm:cxn modelId="{3E61A087-4848-4994-9F81-A037CF99A8A1}" type="presParOf" srcId="{9EA957F9-8A50-4E7D-BF6E-3C81BD0556B9}" destId="{64DA843A-C1E4-4A89-B5DE-F639465DDAEC}" srcOrd="0" destOrd="0" presId="urn:microsoft.com/office/officeart/2008/layout/VerticalCurvedList"/>
    <dgm:cxn modelId="{EB3D3151-6FCC-4810-AF62-29A0BCA787E7}" type="presParOf" srcId="{A86ADEA1-0DE1-4BD3-9B09-FBA40FF9499F}" destId="{0FE4E611-844B-402A-A513-A59537847003}" srcOrd="7" destOrd="0" presId="urn:microsoft.com/office/officeart/2008/layout/VerticalCurvedList"/>
    <dgm:cxn modelId="{584BB74F-8BDE-4DDA-A308-AF5B05CD2C83}" type="presParOf" srcId="{A86ADEA1-0DE1-4BD3-9B09-FBA40FF9499F}" destId="{D9EA98E3-F648-480A-BEEF-C2F05FA138F9}" srcOrd="8" destOrd="0" presId="urn:microsoft.com/office/officeart/2008/layout/VerticalCurvedList"/>
    <dgm:cxn modelId="{E80D8F9D-32DE-4870-AD3F-4126E7DEEC0E}" type="presParOf" srcId="{D9EA98E3-F648-480A-BEEF-C2F05FA138F9}" destId="{296B6916-7121-438B-9AC3-CCAF8407C1F8}" srcOrd="0" destOrd="0" presId="urn:microsoft.com/office/officeart/2008/layout/VerticalCurvedList"/>
    <dgm:cxn modelId="{5C89F85B-8B2D-406C-B5A9-ED455E6C235C}" type="presParOf" srcId="{A86ADEA1-0DE1-4BD3-9B09-FBA40FF9499F}" destId="{9054FBD5-A4C7-4025-9244-5B5E21FC0FBE}" srcOrd="9" destOrd="0" presId="urn:microsoft.com/office/officeart/2008/layout/VerticalCurvedList"/>
    <dgm:cxn modelId="{AC9163BC-06CE-4957-832B-627B94D94E3A}" type="presParOf" srcId="{A86ADEA1-0DE1-4BD3-9B09-FBA40FF9499F}" destId="{B521FE51-27E8-46D2-A30F-B63C5E60F6D3}" srcOrd="10" destOrd="0" presId="urn:microsoft.com/office/officeart/2008/layout/VerticalCurvedList"/>
    <dgm:cxn modelId="{66173586-6236-4987-B2EE-D93759FB63A9}" type="presParOf" srcId="{B521FE51-27E8-46D2-A30F-B63C5E60F6D3}" destId="{DF889A26-BD52-446F-8ACE-7103783DEE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C45A9-47A1-4D3B-8DA5-2939CF575BDC}"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859BA140-D82B-444F-BBD2-E1E804B18B6A}">
      <dgm:prSet/>
      <dgm:spPr/>
      <dgm:t>
        <a:bodyPr/>
        <a:lstStyle/>
        <a:p>
          <a:pPr rtl="0"/>
          <a:r>
            <a:rPr lang="ru-RU"/>
            <a:t>Начальное определение задач архитектуры</a:t>
          </a:r>
        </a:p>
      </dgm:t>
    </dgm:pt>
    <dgm:pt modelId="{A9A324EB-91CF-49E2-BA47-43481306856A}" type="parTrans" cxnId="{77FA2B83-1D39-4244-8A5A-497D6EF75FBC}">
      <dgm:prSet/>
      <dgm:spPr/>
      <dgm:t>
        <a:bodyPr/>
        <a:lstStyle/>
        <a:p>
          <a:endParaRPr lang="ru-RU"/>
        </a:p>
      </dgm:t>
    </dgm:pt>
    <dgm:pt modelId="{BAADE0D3-5DAE-44F3-BEB9-A2652093798A}" type="sibTrans" cxnId="{77FA2B83-1D39-4244-8A5A-497D6EF75FBC}">
      <dgm:prSet/>
      <dgm:spPr/>
      <dgm:t>
        <a:bodyPr/>
        <a:lstStyle/>
        <a:p>
          <a:endParaRPr lang="ru-RU"/>
        </a:p>
      </dgm:t>
    </dgm:pt>
    <dgm:pt modelId="{5DC7B72E-479E-494F-95E8-8CE2D4C447D4}">
      <dgm:prSet/>
      <dgm:spPr/>
      <dgm:t>
        <a:bodyPr/>
        <a:lstStyle/>
        <a:p>
          <a:pPr rtl="0"/>
          <a:r>
            <a:rPr lang="ru-RU"/>
            <a:t>Определение потребителей архитектуры</a:t>
          </a:r>
        </a:p>
      </dgm:t>
    </dgm:pt>
    <dgm:pt modelId="{0E4838B9-C074-43AC-A43A-660C299C7D26}" type="parTrans" cxnId="{F77A0386-F702-45E6-8749-5297FE4EA33E}">
      <dgm:prSet/>
      <dgm:spPr/>
      <dgm:t>
        <a:bodyPr/>
        <a:lstStyle/>
        <a:p>
          <a:endParaRPr lang="ru-RU"/>
        </a:p>
      </dgm:t>
    </dgm:pt>
    <dgm:pt modelId="{A69C8451-64EF-4406-A46F-A14959F4C7F8}" type="sibTrans" cxnId="{F77A0386-F702-45E6-8749-5297FE4EA33E}">
      <dgm:prSet/>
      <dgm:spPr/>
      <dgm:t>
        <a:bodyPr/>
        <a:lstStyle/>
        <a:p>
          <a:endParaRPr lang="ru-RU"/>
        </a:p>
      </dgm:t>
    </dgm:pt>
    <dgm:pt modelId="{358FA41B-F5BF-4A33-AAE9-FD2C73CE2F7A}">
      <dgm:prSet/>
      <dgm:spPr/>
      <dgm:t>
        <a:bodyPr/>
        <a:lstStyle/>
        <a:p>
          <a:pPr rtl="0"/>
          <a:r>
            <a:rPr lang="ru-RU"/>
            <a:t>Определение ограничений</a:t>
          </a:r>
        </a:p>
      </dgm:t>
    </dgm:pt>
    <dgm:pt modelId="{68FECCE9-20D1-41C5-B2CD-7C528D103A17}" type="parTrans" cxnId="{ECB1DD3A-9F60-4FF6-883B-560456BD5836}">
      <dgm:prSet/>
      <dgm:spPr/>
      <dgm:t>
        <a:bodyPr/>
        <a:lstStyle/>
        <a:p>
          <a:endParaRPr lang="ru-RU"/>
        </a:p>
      </dgm:t>
    </dgm:pt>
    <dgm:pt modelId="{D3E9B7F1-AF97-4033-B5C3-5D6E34469EB8}" type="sibTrans" cxnId="{ECB1DD3A-9F60-4FF6-883B-560456BD5836}">
      <dgm:prSet/>
      <dgm:spPr/>
      <dgm:t>
        <a:bodyPr/>
        <a:lstStyle/>
        <a:p>
          <a:endParaRPr lang="ru-RU"/>
        </a:p>
      </dgm:t>
    </dgm:pt>
    <dgm:pt modelId="{B57615CC-7F94-4446-B6BF-A08D1C00B549}" type="pres">
      <dgm:prSet presAssocID="{B20C45A9-47A1-4D3B-8DA5-2939CF575BDC}" presName="Name0" presStyleCnt="0">
        <dgm:presLayoutVars>
          <dgm:chMax val="7"/>
          <dgm:chPref val="7"/>
          <dgm:dir/>
        </dgm:presLayoutVars>
      </dgm:prSet>
      <dgm:spPr/>
    </dgm:pt>
    <dgm:pt modelId="{0E773353-44E1-43D2-BFD1-4283592AA9AD}" type="pres">
      <dgm:prSet presAssocID="{B20C45A9-47A1-4D3B-8DA5-2939CF575BDC}" presName="Name1" presStyleCnt="0"/>
      <dgm:spPr/>
    </dgm:pt>
    <dgm:pt modelId="{1591FEE6-44CB-4A2E-9A72-1969133E3270}" type="pres">
      <dgm:prSet presAssocID="{B20C45A9-47A1-4D3B-8DA5-2939CF575BDC}" presName="cycle" presStyleCnt="0"/>
      <dgm:spPr/>
    </dgm:pt>
    <dgm:pt modelId="{3D8DB897-41EE-4C04-8F0B-4D0AE6D82292}" type="pres">
      <dgm:prSet presAssocID="{B20C45A9-47A1-4D3B-8DA5-2939CF575BDC}" presName="srcNode" presStyleLbl="node1" presStyleIdx="0" presStyleCnt="3"/>
      <dgm:spPr/>
    </dgm:pt>
    <dgm:pt modelId="{CA7AC3B7-247E-4963-9431-9A75D98B05D4}" type="pres">
      <dgm:prSet presAssocID="{B20C45A9-47A1-4D3B-8DA5-2939CF575BDC}" presName="conn" presStyleLbl="parChTrans1D2" presStyleIdx="0" presStyleCnt="1"/>
      <dgm:spPr/>
    </dgm:pt>
    <dgm:pt modelId="{7A472DA4-DCA0-4B55-9F55-5F8A78C63637}" type="pres">
      <dgm:prSet presAssocID="{B20C45A9-47A1-4D3B-8DA5-2939CF575BDC}" presName="extraNode" presStyleLbl="node1" presStyleIdx="0" presStyleCnt="3"/>
      <dgm:spPr/>
    </dgm:pt>
    <dgm:pt modelId="{2C55BB53-CB66-4B69-B796-7A948D308217}" type="pres">
      <dgm:prSet presAssocID="{B20C45A9-47A1-4D3B-8DA5-2939CF575BDC}" presName="dstNode" presStyleLbl="node1" presStyleIdx="0" presStyleCnt="3"/>
      <dgm:spPr/>
    </dgm:pt>
    <dgm:pt modelId="{B1756613-C230-4054-85A9-6CFCC3099091}" type="pres">
      <dgm:prSet presAssocID="{859BA140-D82B-444F-BBD2-E1E804B18B6A}" presName="text_1" presStyleLbl="node1" presStyleIdx="0" presStyleCnt="3">
        <dgm:presLayoutVars>
          <dgm:bulletEnabled val="1"/>
        </dgm:presLayoutVars>
      </dgm:prSet>
      <dgm:spPr/>
    </dgm:pt>
    <dgm:pt modelId="{A6F2BA5C-32F2-4EB0-906B-65996827C558}" type="pres">
      <dgm:prSet presAssocID="{859BA140-D82B-444F-BBD2-E1E804B18B6A}" presName="accent_1" presStyleCnt="0"/>
      <dgm:spPr/>
    </dgm:pt>
    <dgm:pt modelId="{04729867-5612-454B-B310-A3DCC3CE99E6}" type="pres">
      <dgm:prSet presAssocID="{859BA140-D82B-444F-BBD2-E1E804B18B6A}" presName="accentRepeatNode" presStyleLbl="solidFgAcc1" presStyleIdx="0" presStyleCnt="3"/>
      <dgm:spPr/>
    </dgm:pt>
    <dgm:pt modelId="{CED7B3A3-658D-4CB7-BDE7-DDB6776E67FC}" type="pres">
      <dgm:prSet presAssocID="{5DC7B72E-479E-494F-95E8-8CE2D4C447D4}" presName="text_2" presStyleLbl="node1" presStyleIdx="1" presStyleCnt="3">
        <dgm:presLayoutVars>
          <dgm:bulletEnabled val="1"/>
        </dgm:presLayoutVars>
      </dgm:prSet>
      <dgm:spPr/>
    </dgm:pt>
    <dgm:pt modelId="{B2FC7BE5-5B53-45CD-8BDB-8402F1FCC902}" type="pres">
      <dgm:prSet presAssocID="{5DC7B72E-479E-494F-95E8-8CE2D4C447D4}" presName="accent_2" presStyleCnt="0"/>
      <dgm:spPr/>
    </dgm:pt>
    <dgm:pt modelId="{1BE08B28-B6B7-4C5C-A4FA-B97CFBFCA52D}" type="pres">
      <dgm:prSet presAssocID="{5DC7B72E-479E-494F-95E8-8CE2D4C447D4}" presName="accentRepeatNode" presStyleLbl="solidFgAcc1" presStyleIdx="1" presStyleCnt="3"/>
      <dgm:spPr/>
    </dgm:pt>
    <dgm:pt modelId="{6396D03A-5FA9-4428-B78E-A9C5EB562475}" type="pres">
      <dgm:prSet presAssocID="{358FA41B-F5BF-4A33-AAE9-FD2C73CE2F7A}" presName="text_3" presStyleLbl="node1" presStyleIdx="2" presStyleCnt="3">
        <dgm:presLayoutVars>
          <dgm:bulletEnabled val="1"/>
        </dgm:presLayoutVars>
      </dgm:prSet>
      <dgm:spPr/>
    </dgm:pt>
    <dgm:pt modelId="{75A46FE5-7958-44AB-A443-1010C95BCAE6}" type="pres">
      <dgm:prSet presAssocID="{358FA41B-F5BF-4A33-AAE9-FD2C73CE2F7A}" presName="accent_3" presStyleCnt="0"/>
      <dgm:spPr/>
    </dgm:pt>
    <dgm:pt modelId="{D56FACCC-1154-48B7-9413-E132A6F950A5}" type="pres">
      <dgm:prSet presAssocID="{358FA41B-F5BF-4A33-AAE9-FD2C73CE2F7A}" presName="accentRepeatNode" presStyleLbl="solidFgAcc1" presStyleIdx="2" presStyleCnt="3"/>
      <dgm:spPr/>
    </dgm:pt>
  </dgm:ptLst>
  <dgm:cxnLst>
    <dgm:cxn modelId="{ECB1DD3A-9F60-4FF6-883B-560456BD5836}" srcId="{B20C45A9-47A1-4D3B-8DA5-2939CF575BDC}" destId="{358FA41B-F5BF-4A33-AAE9-FD2C73CE2F7A}" srcOrd="2" destOrd="0" parTransId="{68FECCE9-20D1-41C5-B2CD-7C528D103A17}" sibTransId="{D3E9B7F1-AF97-4033-B5C3-5D6E34469EB8}"/>
    <dgm:cxn modelId="{864A6A5B-82B9-4DC4-BC8A-B34F2FF2DC6E}" type="presOf" srcId="{5DC7B72E-479E-494F-95E8-8CE2D4C447D4}" destId="{CED7B3A3-658D-4CB7-BDE7-DDB6776E67FC}" srcOrd="0" destOrd="0" presId="urn:microsoft.com/office/officeart/2008/layout/VerticalCurvedList"/>
    <dgm:cxn modelId="{77FA2B83-1D39-4244-8A5A-497D6EF75FBC}" srcId="{B20C45A9-47A1-4D3B-8DA5-2939CF575BDC}" destId="{859BA140-D82B-444F-BBD2-E1E804B18B6A}" srcOrd="0" destOrd="0" parTransId="{A9A324EB-91CF-49E2-BA47-43481306856A}" sibTransId="{BAADE0D3-5DAE-44F3-BEB9-A2652093798A}"/>
    <dgm:cxn modelId="{F77A0386-F702-45E6-8749-5297FE4EA33E}" srcId="{B20C45A9-47A1-4D3B-8DA5-2939CF575BDC}" destId="{5DC7B72E-479E-494F-95E8-8CE2D4C447D4}" srcOrd="1" destOrd="0" parTransId="{0E4838B9-C074-43AC-A43A-660C299C7D26}" sibTransId="{A69C8451-64EF-4406-A46F-A14959F4C7F8}"/>
    <dgm:cxn modelId="{5C2D2C99-0920-4C9F-876D-04B817B9984A}" type="presOf" srcId="{B20C45A9-47A1-4D3B-8DA5-2939CF575BDC}" destId="{B57615CC-7F94-4446-B6BF-A08D1C00B549}" srcOrd="0" destOrd="0" presId="urn:microsoft.com/office/officeart/2008/layout/VerticalCurvedList"/>
    <dgm:cxn modelId="{A2FFCCCA-3584-438E-9ADB-C4508CE6662A}" type="presOf" srcId="{358FA41B-F5BF-4A33-AAE9-FD2C73CE2F7A}" destId="{6396D03A-5FA9-4428-B78E-A9C5EB562475}" srcOrd="0" destOrd="0" presId="urn:microsoft.com/office/officeart/2008/layout/VerticalCurvedList"/>
    <dgm:cxn modelId="{B025CFCE-A08B-4B46-8254-AF5BC88EDCF6}" type="presOf" srcId="{859BA140-D82B-444F-BBD2-E1E804B18B6A}" destId="{B1756613-C230-4054-85A9-6CFCC3099091}" srcOrd="0" destOrd="0" presId="urn:microsoft.com/office/officeart/2008/layout/VerticalCurvedList"/>
    <dgm:cxn modelId="{1EFA23F1-8460-4F3A-8D84-0FF8F2ABB9D3}" type="presOf" srcId="{BAADE0D3-5DAE-44F3-BEB9-A2652093798A}" destId="{CA7AC3B7-247E-4963-9431-9A75D98B05D4}" srcOrd="0" destOrd="0" presId="urn:microsoft.com/office/officeart/2008/layout/VerticalCurvedList"/>
    <dgm:cxn modelId="{31859A07-C02C-46DB-8E1E-8F20C05E6AA6}" type="presParOf" srcId="{B57615CC-7F94-4446-B6BF-A08D1C00B549}" destId="{0E773353-44E1-43D2-BFD1-4283592AA9AD}" srcOrd="0" destOrd="0" presId="urn:microsoft.com/office/officeart/2008/layout/VerticalCurvedList"/>
    <dgm:cxn modelId="{40C1F597-53EA-4F9D-89E5-6B25D6A58672}" type="presParOf" srcId="{0E773353-44E1-43D2-BFD1-4283592AA9AD}" destId="{1591FEE6-44CB-4A2E-9A72-1969133E3270}" srcOrd="0" destOrd="0" presId="urn:microsoft.com/office/officeart/2008/layout/VerticalCurvedList"/>
    <dgm:cxn modelId="{D8A1EE35-3E0A-4E9B-8F6F-ADF6A09D416F}" type="presParOf" srcId="{1591FEE6-44CB-4A2E-9A72-1969133E3270}" destId="{3D8DB897-41EE-4C04-8F0B-4D0AE6D82292}" srcOrd="0" destOrd="0" presId="urn:microsoft.com/office/officeart/2008/layout/VerticalCurvedList"/>
    <dgm:cxn modelId="{9A131AD2-98EF-4C95-96AE-5627945F0D58}" type="presParOf" srcId="{1591FEE6-44CB-4A2E-9A72-1969133E3270}" destId="{CA7AC3B7-247E-4963-9431-9A75D98B05D4}" srcOrd="1" destOrd="0" presId="urn:microsoft.com/office/officeart/2008/layout/VerticalCurvedList"/>
    <dgm:cxn modelId="{160FB4AC-0C5D-41AF-B179-776430B3C65B}" type="presParOf" srcId="{1591FEE6-44CB-4A2E-9A72-1969133E3270}" destId="{7A472DA4-DCA0-4B55-9F55-5F8A78C63637}" srcOrd="2" destOrd="0" presId="urn:microsoft.com/office/officeart/2008/layout/VerticalCurvedList"/>
    <dgm:cxn modelId="{8A41B970-D2F7-4F96-9451-DDEEDFA10D33}" type="presParOf" srcId="{1591FEE6-44CB-4A2E-9A72-1969133E3270}" destId="{2C55BB53-CB66-4B69-B796-7A948D308217}" srcOrd="3" destOrd="0" presId="urn:microsoft.com/office/officeart/2008/layout/VerticalCurvedList"/>
    <dgm:cxn modelId="{96B46809-580F-4C10-A322-573E038918B1}" type="presParOf" srcId="{0E773353-44E1-43D2-BFD1-4283592AA9AD}" destId="{B1756613-C230-4054-85A9-6CFCC3099091}" srcOrd="1" destOrd="0" presId="urn:microsoft.com/office/officeart/2008/layout/VerticalCurvedList"/>
    <dgm:cxn modelId="{B2FDD39D-5816-406F-AD49-F8E05FB7451E}" type="presParOf" srcId="{0E773353-44E1-43D2-BFD1-4283592AA9AD}" destId="{A6F2BA5C-32F2-4EB0-906B-65996827C558}" srcOrd="2" destOrd="0" presId="urn:microsoft.com/office/officeart/2008/layout/VerticalCurvedList"/>
    <dgm:cxn modelId="{AAE6BD26-8710-4EC3-A563-26CB3192E525}" type="presParOf" srcId="{A6F2BA5C-32F2-4EB0-906B-65996827C558}" destId="{04729867-5612-454B-B310-A3DCC3CE99E6}" srcOrd="0" destOrd="0" presId="urn:microsoft.com/office/officeart/2008/layout/VerticalCurvedList"/>
    <dgm:cxn modelId="{A8BA4165-8A11-448A-922F-A0A6BF6241A6}" type="presParOf" srcId="{0E773353-44E1-43D2-BFD1-4283592AA9AD}" destId="{CED7B3A3-658D-4CB7-BDE7-DDB6776E67FC}" srcOrd="3" destOrd="0" presId="urn:microsoft.com/office/officeart/2008/layout/VerticalCurvedList"/>
    <dgm:cxn modelId="{0A580B9F-00E3-4609-978C-9C55892C1924}" type="presParOf" srcId="{0E773353-44E1-43D2-BFD1-4283592AA9AD}" destId="{B2FC7BE5-5B53-45CD-8BDB-8402F1FCC902}" srcOrd="4" destOrd="0" presId="urn:microsoft.com/office/officeart/2008/layout/VerticalCurvedList"/>
    <dgm:cxn modelId="{DAA78C45-AC07-43A9-80BF-6FC48822D3AC}" type="presParOf" srcId="{B2FC7BE5-5B53-45CD-8BDB-8402F1FCC902}" destId="{1BE08B28-B6B7-4C5C-A4FA-B97CFBFCA52D}" srcOrd="0" destOrd="0" presId="urn:microsoft.com/office/officeart/2008/layout/VerticalCurvedList"/>
    <dgm:cxn modelId="{BDFA7119-2CA3-4FDF-BD5B-3C8FF74989B8}" type="presParOf" srcId="{0E773353-44E1-43D2-BFD1-4283592AA9AD}" destId="{6396D03A-5FA9-4428-B78E-A9C5EB562475}" srcOrd="5" destOrd="0" presId="urn:microsoft.com/office/officeart/2008/layout/VerticalCurvedList"/>
    <dgm:cxn modelId="{144C7269-4143-4E3F-A797-8A166AF7ACE9}" type="presParOf" srcId="{0E773353-44E1-43D2-BFD1-4283592AA9AD}" destId="{75A46FE5-7958-44AB-A443-1010C95BCAE6}" srcOrd="6" destOrd="0" presId="urn:microsoft.com/office/officeart/2008/layout/VerticalCurvedList"/>
    <dgm:cxn modelId="{54FFABB2-E1B8-473D-AFB1-8C80E0CCEF82}" type="presParOf" srcId="{75A46FE5-7958-44AB-A443-1010C95BCAE6}" destId="{D56FACCC-1154-48B7-9413-E132A6F950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8631D-7AC0-45D5-9CC1-F2DE024EDB51}"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78072AB2-2DC2-411E-98B4-3F047D37DD4F}">
      <dgm:prSet/>
      <dgm:spPr/>
      <dgm:t>
        <a:bodyPr/>
        <a:lstStyle/>
        <a:p>
          <a:pPr rtl="0"/>
          <a:r>
            <a:rPr lang="ru-RU"/>
            <a:t>Бизнес-критический</a:t>
          </a:r>
        </a:p>
      </dgm:t>
    </dgm:pt>
    <dgm:pt modelId="{F99352A1-D022-4984-B076-1DBB3ACFD16D}" type="parTrans" cxnId="{890DFEC6-5061-4F43-809E-AC2BA0B511F1}">
      <dgm:prSet/>
      <dgm:spPr/>
      <dgm:t>
        <a:bodyPr/>
        <a:lstStyle/>
        <a:p>
          <a:endParaRPr lang="ru-RU"/>
        </a:p>
      </dgm:t>
    </dgm:pt>
    <dgm:pt modelId="{F5B3C82D-3F9C-46AB-A3B0-C37C98621926}" type="sibTrans" cxnId="{890DFEC6-5061-4F43-809E-AC2BA0B511F1}">
      <dgm:prSet/>
      <dgm:spPr/>
      <dgm:t>
        <a:bodyPr/>
        <a:lstStyle/>
        <a:p>
          <a:endParaRPr lang="ru-RU"/>
        </a:p>
      </dgm:t>
    </dgm:pt>
    <dgm:pt modelId="{51EDDB48-DB1F-4CB9-AACF-3D4AF92BB195}">
      <dgm:prSet/>
      <dgm:spPr/>
      <dgm:t>
        <a:bodyPr/>
        <a:lstStyle/>
        <a:p>
          <a:pPr rtl="0"/>
          <a:r>
            <a:rPr lang="ru-RU"/>
            <a:t>Имеющий большое влияние</a:t>
          </a:r>
        </a:p>
      </dgm:t>
    </dgm:pt>
    <dgm:pt modelId="{9B2FADC5-F280-4625-B8D1-684FA808B68B}" type="parTrans" cxnId="{F62E957E-49D4-4FDF-A529-626D783C0A96}">
      <dgm:prSet/>
      <dgm:spPr/>
      <dgm:t>
        <a:bodyPr/>
        <a:lstStyle/>
        <a:p>
          <a:endParaRPr lang="ru-RU"/>
        </a:p>
      </dgm:t>
    </dgm:pt>
    <dgm:pt modelId="{1D3FCFAF-605F-4F66-BBA3-CBD5208922B1}" type="sibTrans" cxnId="{F62E957E-49D4-4FDF-A529-626D783C0A96}">
      <dgm:prSet/>
      <dgm:spPr/>
      <dgm:t>
        <a:bodyPr/>
        <a:lstStyle/>
        <a:p>
          <a:endParaRPr lang="ru-RU"/>
        </a:p>
      </dgm:t>
    </dgm:pt>
    <dgm:pt modelId="{81F77BE7-AC5D-4CDE-8491-D5B7085C763B}" type="pres">
      <dgm:prSet presAssocID="{00C8631D-7AC0-45D5-9CC1-F2DE024EDB51}" presName="Name0" presStyleCnt="0">
        <dgm:presLayoutVars>
          <dgm:chMax val="7"/>
          <dgm:chPref val="7"/>
          <dgm:dir/>
        </dgm:presLayoutVars>
      </dgm:prSet>
      <dgm:spPr/>
    </dgm:pt>
    <dgm:pt modelId="{B741967B-5D97-4085-A557-578F6146340B}" type="pres">
      <dgm:prSet presAssocID="{00C8631D-7AC0-45D5-9CC1-F2DE024EDB51}" presName="Name1" presStyleCnt="0"/>
      <dgm:spPr/>
    </dgm:pt>
    <dgm:pt modelId="{08D9D8A0-DE1D-498B-BFAC-477800E0FAC5}" type="pres">
      <dgm:prSet presAssocID="{00C8631D-7AC0-45D5-9CC1-F2DE024EDB51}" presName="cycle" presStyleCnt="0"/>
      <dgm:spPr/>
    </dgm:pt>
    <dgm:pt modelId="{45EABCA1-1D31-43C9-9058-E4FBBE3AFB66}" type="pres">
      <dgm:prSet presAssocID="{00C8631D-7AC0-45D5-9CC1-F2DE024EDB51}" presName="srcNode" presStyleLbl="node1" presStyleIdx="0" presStyleCnt="2"/>
      <dgm:spPr/>
    </dgm:pt>
    <dgm:pt modelId="{AC13008F-8EBC-4D2D-9742-72EE8B29BD9F}" type="pres">
      <dgm:prSet presAssocID="{00C8631D-7AC0-45D5-9CC1-F2DE024EDB51}" presName="conn" presStyleLbl="parChTrans1D2" presStyleIdx="0" presStyleCnt="1"/>
      <dgm:spPr/>
    </dgm:pt>
    <dgm:pt modelId="{6D07DF02-4C0C-4DA3-A75A-5225F07E1C4D}" type="pres">
      <dgm:prSet presAssocID="{00C8631D-7AC0-45D5-9CC1-F2DE024EDB51}" presName="extraNode" presStyleLbl="node1" presStyleIdx="0" presStyleCnt="2"/>
      <dgm:spPr/>
    </dgm:pt>
    <dgm:pt modelId="{7983F776-43B1-45E5-9F78-62E493736905}" type="pres">
      <dgm:prSet presAssocID="{00C8631D-7AC0-45D5-9CC1-F2DE024EDB51}" presName="dstNode" presStyleLbl="node1" presStyleIdx="0" presStyleCnt="2"/>
      <dgm:spPr/>
    </dgm:pt>
    <dgm:pt modelId="{43EC4D73-4636-41F1-9180-8EE482359A69}" type="pres">
      <dgm:prSet presAssocID="{78072AB2-2DC2-411E-98B4-3F047D37DD4F}" presName="text_1" presStyleLbl="node1" presStyleIdx="0" presStyleCnt="2">
        <dgm:presLayoutVars>
          <dgm:bulletEnabled val="1"/>
        </dgm:presLayoutVars>
      </dgm:prSet>
      <dgm:spPr/>
    </dgm:pt>
    <dgm:pt modelId="{3632EB71-D36B-4CD5-B28F-04F079A8B990}" type="pres">
      <dgm:prSet presAssocID="{78072AB2-2DC2-411E-98B4-3F047D37DD4F}" presName="accent_1" presStyleCnt="0"/>
      <dgm:spPr/>
    </dgm:pt>
    <dgm:pt modelId="{F3C77BC6-6559-4187-BAA1-6430986DC687}" type="pres">
      <dgm:prSet presAssocID="{78072AB2-2DC2-411E-98B4-3F047D37DD4F}" presName="accentRepeatNode" presStyleLbl="solidFgAcc1" presStyleIdx="0" presStyleCnt="2"/>
      <dgm:spPr/>
    </dgm:pt>
    <dgm:pt modelId="{2504E7BE-A6F4-4432-B49B-51416658F593}" type="pres">
      <dgm:prSet presAssocID="{51EDDB48-DB1F-4CB9-AACF-3D4AF92BB195}" presName="text_2" presStyleLbl="node1" presStyleIdx="1" presStyleCnt="2">
        <dgm:presLayoutVars>
          <dgm:bulletEnabled val="1"/>
        </dgm:presLayoutVars>
      </dgm:prSet>
      <dgm:spPr/>
    </dgm:pt>
    <dgm:pt modelId="{D9170318-985C-4D61-8A1B-C48C93CB03B4}" type="pres">
      <dgm:prSet presAssocID="{51EDDB48-DB1F-4CB9-AACF-3D4AF92BB195}" presName="accent_2" presStyleCnt="0"/>
      <dgm:spPr/>
    </dgm:pt>
    <dgm:pt modelId="{802EA98E-80A5-40D0-A299-0B16DF2A5A61}" type="pres">
      <dgm:prSet presAssocID="{51EDDB48-DB1F-4CB9-AACF-3D4AF92BB195}" presName="accentRepeatNode" presStyleLbl="solidFgAcc1" presStyleIdx="1" presStyleCnt="2"/>
      <dgm:spPr/>
    </dgm:pt>
  </dgm:ptLst>
  <dgm:cxnLst>
    <dgm:cxn modelId="{75D97A27-6F2C-44AF-B62D-8D6114E02A20}" type="presOf" srcId="{78072AB2-2DC2-411E-98B4-3F047D37DD4F}" destId="{43EC4D73-4636-41F1-9180-8EE482359A69}" srcOrd="0" destOrd="0" presId="urn:microsoft.com/office/officeart/2008/layout/VerticalCurvedList"/>
    <dgm:cxn modelId="{2D2B0D64-584A-4C92-87C7-141399E52BF3}" type="presOf" srcId="{00C8631D-7AC0-45D5-9CC1-F2DE024EDB51}" destId="{81F77BE7-AC5D-4CDE-8491-D5B7085C763B}" srcOrd="0" destOrd="0" presId="urn:microsoft.com/office/officeart/2008/layout/VerticalCurvedList"/>
    <dgm:cxn modelId="{F62E957E-49D4-4FDF-A529-626D783C0A96}" srcId="{00C8631D-7AC0-45D5-9CC1-F2DE024EDB51}" destId="{51EDDB48-DB1F-4CB9-AACF-3D4AF92BB195}" srcOrd="1" destOrd="0" parTransId="{9B2FADC5-F280-4625-B8D1-684FA808B68B}" sibTransId="{1D3FCFAF-605F-4F66-BBA3-CBD5208922B1}"/>
    <dgm:cxn modelId="{890DFEC6-5061-4F43-809E-AC2BA0B511F1}" srcId="{00C8631D-7AC0-45D5-9CC1-F2DE024EDB51}" destId="{78072AB2-2DC2-411E-98B4-3F047D37DD4F}" srcOrd="0" destOrd="0" parTransId="{F99352A1-D022-4984-B076-1DBB3ACFD16D}" sibTransId="{F5B3C82D-3F9C-46AB-A3B0-C37C98621926}"/>
    <dgm:cxn modelId="{22EEE3CA-9159-4CA5-B0D7-DDBBC4CF5FB5}" type="presOf" srcId="{51EDDB48-DB1F-4CB9-AACF-3D4AF92BB195}" destId="{2504E7BE-A6F4-4432-B49B-51416658F593}" srcOrd="0" destOrd="0" presId="urn:microsoft.com/office/officeart/2008/layout/VerticalCurvedList"/>
    <dgm:cxn modelId="{A1236ECF-8263-4341-9971-5316A0CC6BE1}" type="presOf" srcId="{F5B3C82D-3F9C-46AB-A3B0-C37C98621926}" destId="{AC13008F-8EBC-4D2D-9742-72EE8B29BD9F}" srcOrd="0" destOrd="0" presId="urn:microsoft.com/office/officeart/2008/layout/VerticalCurvedList"/>
    <dgm:cxn modelId="{28E08874-DF5F-473D-9DE6-54CA3B1DF7FE}" type="presParOf" srcId="{81F77BE7-AC5D-4CDE-8491-D5B7085C763B}" destId="{B741967B-5D97-4085-A557-578F6146340B}" srcOrd="0" destOrd="0" presId="urn:microsoft.com/office/officeart/2008/layout/VerticalCurvedList"/>
    <dgm:cxn modelId="{46E05E54-A2F8-4140-8BA6-BCC703401D73}" type="presParOf" srcId="{B741967B-5D97-4085-A557-578F6146340B}" destId="{08D9D8A0-DE1D-498B-BFAC-477800E0FAC5}" srcOrd="0" destOrd="0" presId="urn:microsoft.com/office/officeart/2008/layout/VerticalCurvedList"/>
    <dgm:cxn modelId="{D43D35AA-7125-4DCA-894E-4AAA3C9BE8D3}" type="presParOf" srcId="{08D9D8A0-DE1D-498B-BFAC-477800E0FAC5}" destId="{45EABCA1-1D31-43C9-9058-E4FBBE3AFB66}" srcOrd="0" destOrd="0" presId="urn:microsoft.com/office/officeart/2008/layout/VerticalCurvedList"/>
    <dgm:cxn modelId="{42A150C9-A273-4299-9A57-CCC1C177178B}" type="presParOf" srcId="{08D9D8A0-DE1D-498B-BFAC-477800E0FAC5}" destId="{AC13008F-8EBC-4D2D-9742-72EE8B29BD9F}" srcOrd="1" destOrd="0" presId="urn:microsoft.com/office/officeart/2008/layout/VerticalCurvedList"/>
    <dgm:cxn modelId="{BB521835-732F-43FF-B3E2-1B458E50B373}" type="presParOf" srcId="{08D9D8A0-DE1D-498B-BFAC-477800E0FAC5}" destId="{6D07DF02-4C0C-4DA3-A75A-5225F07E1C4D}" srcOrd="2" destOrd="0" presId="urn:microsoft.com/office/officeart/2008/layout/VerticalCurvedList"/>
    <dgm:cxn modelId="{6E1F4E51-2A3F-4981-B224-7E0B2190FB1E}" type="presParOf" srcId="{08D9D8A0-DE1D-498B-BFAC-477800E0FAC5}" destId="{7983F776-43B1-45E5-9F78-62E493736905}" srcOrd="3" destOrd="0" presId="urn:microsoft.com/office/officeart/2008/layout/VerticalCurvedList"/>
    <dgm:cxn modelId="{4349A3C7-9690-4B74-A5B4-B89A4879841D}" type="presParOf" srcId="{B741967B-5D97-4085-A557-578F6146340B}" destId="{43EC4D73-4636-41F1-9180-8EE482359A69}" srcOrd="1" destOrd="0" presId="urn:microsoft.com/office/officeart/2008/layout/VerticalCurvedList"/>
    <dgm:cxn modelId="{9274CDB8-A5D2-4DFD-B278-367C8715F07B}" type="presParOf" srcId="{B741967B-5D97-4085-A557-578F6146340B}" destId="{3632EB71-D36B-4CD5-B28F-04F079A8B990}" srcOrd="2" destOrd="0" presId="urn:microsoft.com/office/officeart/2008/layout/VerticalCurvedList"/>
    <dgm:cxn modelId="{EED01F99-8950-480C-AC96-E8BC957C80B5}" type="presParOf" srcId="{3632EB71-D36B-4CD5-B28F-04F079A8B990}" destId="{F3C77BC6-6559-4187-BAA1-6430986DC687}" srcOrd="0" destOrd="0" presId="urn:microsoft.com/office/officeart/2008/layout/VerticalCurvedList"/>
    <dgm:cxn modelId="{86C1B6E7-50E4-4C41-9985-367648FAF68C}" type="presParOf" srcId="{B741967B-5D97-4085-A557-578F6146340B}" destId="{2504E7BE-A6F4-4432-B49B-51416658F593}" srcOrd="3" destOrd="0" presId="urn:microsoft.com/office/officeart/2008/layout/VerticalCurvedList"/>
    <dgm:cxn modelId="{86E4F676-39CC-4FB4-A68C-5E879169FA5D}" type="presParOf" srcId="{B741967B-5D97-4085-A557-578F6146340B}" destId="{D9170318-985C-4D61-8A1B-C48C93CB03B4}" srcOrd="4" destOrd="0" presId="urn:microsoft.com/office/officeart/2008/layout/VerticalCurvedList"/>
    <dgm:cxn modelId="{C77C1019-231B-46E6-8D4B-B154B5D2BC12}" type="presParOf" srcId="{D9170318-985C-4D61-8A1B-C48C93CB03B4}" destId="{802EA98E-80A5-40D0-A299-0B16DF2A5A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5DD133-B84D-4C18-9F9E-7D4BACF81E73}"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3C7F929C-0894-489C-89FA-97E4B68CF70A}">
      <dgm:prSet/>
      <dgm:spPr/>
      <dgm:t>
        <a:bodyPr/>
        <a:lstStyle/>
        <a:p>
          <a:pPr rtl="0"/>
          <a:r>
            <a:rPr lang="ru-RU"/>
            <a:t>представляет проблемную область</a:t>
          </a:r>
        </a:p>
      </dgm:t>
    </dgm:pt>
    <dgm:pt modelId="{482FE1F9-FAD0-4F67-A0FA-F6804511239D}" type="parTrans" cxnId="{1CE60A10-C31B-4257-8CAB-264FD7C6391D}">
      <dgm:prSet/>
      <dgm:spPr/>
      <dgm:t>
        <a:bodyPr/>
        <a:lstStyle/>
        <a:p>
          <a:endParaRPr lang="ru-RU"/>
        </a:p>
      </dgm:t>
    </dgm:pt>
    <dgm:pt modelId="{8EB8A2C2-FDBD-44D2-85CA-85051626BEA6}" type="sibTrans" cxnId="{1CE60A10-C31B-4257-8CAB-264FD7C6391D}">
      <dgm:prSet/>
      <dgm:spPr/>
      <dgm:t>
        <a:bodyPr/>
        <a:lstStyle/>
        <a:p>
          <a:endParaRPr lang="ru-RU"/>
        </a:p>
      </dgm:t>
    </dgm:pt>
    <dgm:pt modelId="{E7C3C041-0C20-4A1A-A764-1EA46EC1B7E1}">
      <dgm:prSet/>
      <dgm:spPr/>
      <dgm:t>
        <a:bodyPr/>
        <a:lstStyle/>
        <a:p>
          <a:pPr rtl="0"/>
          <a:r>
            <a:rPr lang="ru-RU"/>
            <a:t>ссылается на существенный для архитектуры вариант использования </a:t>
          </a:r>
        </a:p>
      </dgm:t>
    </dgm:pt>
    <dgm:pt modelId="{8807B471-9E4C-4FB1-BA09-0E70C8CD8940}" type="parTrans" cxnId="{68FBFECF-3412-47FE-B0F7-8B51A6E80214}">
      <dgm:prSet/>
      <dgm:spPr/>
      <dgm:t>
        <a:bodyPr/>
        <a:lstStyle/>
        <a:p>
          <a:endParaRPr lang="ru-RU"/>
        </a:p>
      </dgm:t>
    </dgm:pt>
    <dgm:pt modelId="{B991D4C6-FC0D-4CC1-8553-0A2BDB8CFBBB}" type="sibTrans" cxnId="{68FBFECF-3412-47FE-B0F7-8B51A6E80214}">
      <dgm:prSet/>
      <dgm:spPr/>
      <dgm:t>
        <a:bodyPr/>
        <a:lstStyle/>
        <a:p>
          <a:endParaRPr lang="ru-RU"/>
        </a:p>
      </dgm:t>
    </dgm:pt>
    <dgm:pt modelId="{4EB36A5A-8A49-421F-AB4F-19481BBB506E}">
      <dgm:prSet/>
      <dgm:spPr/>
      <dgm:t>
        <a:bodyPr/>
        <a:lstStyle/>
        <a:p>
          <a:pPr rtl="0"/>
          <a:r>
            <a:rPr lang="ru-RU"/>
            <a:t>представляет взаимодействие параметров качества с функциональностью </a:t>
          </a:r>
        </a:p>
      </dgm:t>
    </dgm:pt>
    <dgm:pt modelId="{0EC5F6B4-2C81-4BD4-B926-15EE0C69A141}" type="parTrans" cxnId="{9866A701-8FB6-4C79-A937-EBECD64A2AE2}">
      <dgm:prSet/>
      <dgm:spPr/>
      <dgm:t>
        <a:bodyPr/>
        <a:lstStyle/>
        <a:p>
          <a:endParaRPr lang="ru-RU"/>
        </a:p>
      </dgm:t>
    </dgm:pt>
    <dgm:pt modelId="{F9E83665-8B36-4F01-BE5C-CCB0000C65E2}" type="sibTrans" cxnId="{9866A701-8FB6-4C79-A937-EBECD64A2AE2}">
      <dgm:prSet/>
      <dgm:spPr/>
      <dgm:t>
        <a:bodyPr/>
        <a:lstStyle/>
        <a:p>
          <a:endParaRPr lang="ru-RU"/>
        </a:p>
      </dgm:t>
    </dgm:pt>
    <dgm:pt modelId="{7B998041-E308-4EBB-90EA-B3988BD8B89B}">
      <dgm:prSet/>
      <dgm:spPr/>
      <dgm:t>
        <a:bodyPr/>
        <a:lstStyle/>
        <a:p>
          <a:pPr rtl="0"/>
          <a:r>
            <a:rPr lang="ru-RU"/>
            <a:t>представляет компромисс между параметрами качества </a:t>
          </a:r>
        </a:p>
      </dgm:t>
    </dgm:pt>
    <dgm:pt modelId="{2C063BBF-9AA3-40E7-B093-B6D46A890DE7}" type="parTrans" cxnId="{2BA7643E-F48D-4C85-A03F-3984E57E7AF5}">
      <dgm:prSet/>
      <dgm:spPr/>
      <dgm:t>
        <a:bodyPr/>
        <a:lstStyle/>
        <a:p>
          <a:endParaRPr lang="ru-RU"/>
        </a:p>
      </dgm:t>
    </dgm:pt>
    <dgm:pt modelId="{37E0B84A-0D3D-4F94-8469-B6043B1024F2}" type="sibTrans" cxnId="{2BA7643E-F48D-4C85-A03F-3984E57E7AF5}">
      <dgm:prSet/>
      <dgm:spPr/>
      <dgm:t>
        <a:bodyPr/>
        <a:lstStyle/>
        <a:p>
          <a:endParaRPr lang="ru-RU"/>
        </a:p>
      </dgm:t>
    </dgm:pt>
    <dgm:pt modelId="{67475FDB-E864-4523-A1ED-6F4AF4E45E73}" type="pres">
      <dgm:prSet presAssocID="{215DD133-B84D-4C18-9F9E-7D4BACF81E73}" presName="Name0" presStyleCnt="0">
        <dgm:presLayoutVars>
          <dgm:chMax val="7"/>
          <dgm:chPref val="7"/>
          <dgm:dir/>
        </dgm:presLayoutVars>
      </dgm:prSet>
      <dgm:spPr/>
    </dgm:pt>
    <dgm:pt modelId="{1FFC7033-CD62-4DEA-B021-75298949A3FE}" type="pres">
      <dgm:prSet presAssocID="{215DD133-B84D-4C18-9F9E-7D4BACF81E73}" presName="Name1" presStyleCnt="0"/>
      <dgm:spPr/>
    </dgm:pt>
    <dgm:pt modelId="{38187450-FAD2-4DF5-BA73-02B0145C5640}" type="pres">
      <dgm:prSet presAssocID="{215DD133-B84D-4C18-9F9E-7D4BACF81E73}" presName="cycle" presStyleCnt="0"/>
      <dgm:spPr/>
    </dgm:pt>
    <dgm:pt modelId="{DB3AB406-4025-4422-8C7F-E4291FC166E9}" type="pres">
      <dgm:prSet presAssocID="{215DD133-B84D-4C18-9F9E-7D4BACF81E73}" presName="srcNode" presStyleLbl="node1" presStyleIdx="0" presStyleCnt="4"/>
      <dgm:spPr/>
    </dgm:pt>
    <dgm:pt modelId="{5F90148A-5320-4E34-AF77-296EDA79C5ED}" type="pres">
      <dgm:prSet presAssocID="{215DD133-B84D-4C18-9F9E-7D4BACF81E73}" presName="conn" presStyleLbl="parChTrans1D2" presStyleIdx="0" presStyleCnt="1"/>
      <dgm:spPr/>
    </dgm:pt>
    <dgm:pt modelId="{CE5F723F-1399-474D-9BC4-E033AD61323A}" type="pres">
      <dgm:prSet presAssocID="{215DD133-B84D-4C18-9F9E-7D4BACF81E73}" presName="extraNode" presStyleLbl="node1" presStyleIdx="0" presStyleCnt="4"/>
      <dgm:spPr/>
    </dgm:pt>
    <dgm:pt modelId="{80F131E2-6272-418F-8769-5EEFDD094A7B}" type="pres">
      <dgm:prSet presAssocID="{215DD133-B84D-4C18-9F9E-7D4BACF81E73}" presName="dstNode" presStyleLbl="node1" presStyleIdx="0" presStyleCnt="4"/>
      <dgm:spPr/>
    </dgm:pt>
    <dgm:pt modelId="{34EDEFA1-5B06-4EE1-8039-BA8E5F2E7ABB}" type="pres">
      <dgm:prSet presAssocID="{3C7F929C-0894-489C-89FA-97E4B68CF70A}" presName="text_1" presStyleLbl="node1" presStyleIdx="0" presStyleCnt="4">
        <dgm:presLayoutVars>
          <dgm:bulletEnabled val="1"/>
        </dgm:presLayoutVars>
      </dgm:prSet>
      <dgm:spPr/>
    </dgm:pt>
    <dgm:pt modelId="{15973343-F475-459E-B4FB-51C7E652D830}" type="pres">
      <dgm:prSet presAssocID="{3C7F929C-0894-489C-89FA-97E4B68CF70A}" presName="accent_1" presStyleCnt="0"/>
      <dgm:spPr/>
    </dgm:pt>
    <dgm:pt modelId="{85EF4D55-3ED2-4EE1-8F3C-E288FF1D8E48}" type="pres">
      <dgm:prSet presAssocID="{3C7F929C-0894-489C-89FA-97E4B68CF70A}" presName="accentRepeatNode" presStyleLbl="solidFgAcc1" presStyleIdx="0" presStyleCnt="4"/>
      <dgm:spPr/>
    </dgm:pt>
    <dgm:pt modelId="{7BB54066-17F4-418B-874E-6A2448AC46C8}" type="pres">
      <dgm:prSet presAssocID="{E7C3C041-0C20-4A1A-A764-1EA46EC1B7E1}" presName="text_2" presStyleLbl="node1" presStyleIdx="1" presStyleCnt="4">
        <dgm:presLayoutVars>
          <dgm:bulletEnabled val="1"/>
        </dgm:presLayoutVars>
      </dgm:prSet>
      <dgm:spPr/>
    </dgm:pt>
    <dgm:pt modelId="{9766E1DE-B78F-41D5-9373-C72D84353AE3}" type="pres">
      <dgm:prSet presAssocID="{E7C3C041-0C20-4A1A-A764-1EA46EC1B7E1}" presName="accent_2" presStyleCnt="0"/>
      <dgm:spPr/>
    </dgm:pt>
    <dgm:pt modelId="{7C88C921-9825-4BFA-B3D3-F5DE43B97EED}" type="pres">
      <dgm:prSet presAssocID="{E7C3C041-0C20-4A1A-A764-1EA46EC1B7E1}" presName="accentRepeatNode" presStyleLbl="solidFgAcc1" presStyleIdx="1" presStyleCnt="4"/>
      <dgm:spPr/>
    </dgm:pt>
    <dgm:pt modelId="{95FB5C0A-DF6D-418B-B788-3AA3F22B0478}" type="pres">
      <dgm:prSet presAssocID="{4EB36A5A-8A49-421F-AB4F-19481BBB506E}" presName="text_3" presStyleLbl="node1" presStyleIdx="2" presStyleCnt="4">
        <dgm:presLayoutVars>
          <dgm:bulletEnabled val="1"/>
        </dgm:presLayoutVars>
      </dgm:prSet>
      <dgm:spPr/>
    </dgm:pt>
    <dgm:pt modelId="{0D9A95F1-0ED6-4785-A2A1-25FDB834DC81}" type="pres">
      <dgm:prSet presAssocID="{4EB36A5A-8A49-421F-AB4F-19481BBB506E}" presName="accent_3" presStyleCnt="0"/>
      <dgm:spPr/>
    </dgm:pt>
    <dgm:pt modelId="{4EB5485C-6A3A-4A34-B0AA-1A4FD18B51B2}" type="pres">
      <dgm:prSet presAssocID="{4EB36A5A-8A49-421F-AB4F-19481BBB506E}" presName="accentRepeatNode" presStyleLbl="solidFgAcc1" presStyleIdx="2" presStyleCnt="4"/>
      <dgm:spPr/>
    </dgm:pt>
    <dgm:pt modelId="{9F105036-B335-4901-8DED-F774F95FCA8C}" type="pres">
      <dgm:prSet presAssocID="{7B998041-E308-4EBB-90EA-B3988BD8B89B}" presName="text_4" presStyleLbl="node1" presStyleIdx="3" presStyleCnt="4">
        <dgm:presLayoutVars>
          <dgm:bulletEnabled val="1"/>
        </dgm:presLayoutVars>
      </dgm:prSet>
      <dgm:spPr/>
    </dgm:pt>
    <dgm:pt modelId="{BE69E6DF-67DD-4E44-A095-589C792D6F7A}" type="pres">
      <dgm:prSet presAssocID="{7B998041-E308-4EBB-90EA-B3988BD8B89B}" presName="accent_4" presStyleCnt="0"/>
      <dgm:spPr/>
    </dgm:pt>
    <dgm:pt modelId="{81939D04-4F4D-4492-966D-3026AE7E1F3C}" type="pres">
      <dgm:prSet presAssocID="{7B998041-E308-4EBB-90EA-B3988BD8B89B}" presName="accentRepeatNode" presStyleLbl="solidFgAcc1" presStyleIdx="3" presStyleCnt="4"/>
      <dgm:spPr/>
    </dgm:pt>
  </dgm:ptLst>
  <dgm:cxnLst>
    <dgm:cxn modelId="{9866A701-8FB6-4C79-A937-EBECD64A2AE2}" srcId="{215DD133-B84D-4C18-9F9E-7D4BACF81E73}" destId="{4EB36A5A-8A49-421F-AB4F-19481BBB506E}" srcOrd="2" destOrd="0" parTransId="{0EC5F6B4-2C81-4BD4-B926-15EE0C69A141}" sibTransId="{F9E83665-8B36-4F01-BE5C-CCB0000C65E2}"/>
    <dgm:cxn modelId="{E4E90C05-0D91-4240-9796-C476ACD346B0}" type="presOf" srcId="{8EB8A2C2-FDBD-44D2-85CA-85051626BEA6}" destId="{5F90148A-5320-4E34-AF77-296EDA79C5ED}" srcOrd="0" destOrd="0" presId="urn:microsoft.com/office/officeart/2008/layout/VerticalCurvedList"/>
    <dgm:cxn modelId="{C236550C-70F6-4DEF-8937-F1CAA68681DC}" type="presOf" srcId="{4EB36A5A-8A49-421F-AB4F-19481BBB506E}" destId="{95FB5C0A-DF6D-418B-B788-3AA3F22B0478}" srcOrd="0" destOrd="0" presId="urn:microsoft.com/office/officeart/2008/layout/VerticalCurvedList"/>
    <dgm:cxn modelId="{1CE60A10-C31B-4257-8CAB-264FD7C6391D}" srcId="{215DD133-B84D-4C18-9F9E-7D4BACF81E73}" destId="{3C7F929C-0894-489C-89FA-97E4B68CF70A}" srcOrd="0" destOrd="0" parTransId="{482FE1F9-FAD0-4F67-A0FA-F6804511239D}" sibTransId="{8EB8A2C2-FDBD-44D2-85CA-85051626BEA6}"/>
    <dgm:cxn modelId="{3B7AE63C-1227-4DF5-9BE6-32C9396015A9}" type="presOf" srcId="{215DD133-B84D-4C18-9F9E-7D4BACF81E73}" destId="{67475FDB-E864-4523-A1ED-6F4AF4E45E73}" srcOrd="0" destOrd="0" presId="urn:microsoft.com/office/officeart/2008/layout/VerticalCurvedList"/>
    <dgm:cxn modelId="{2BA7643E-F48D-4C85-A03F-3984E57E7AF5}" srcId="{215DD133-B84D-4C18-9F9E-7D4BACF81E73}" destId="{7B998041-E308-4EBB-90EA-B3988BD8B89B}" srcOrd="3" destOrd="0" parTransId="{2C063BBF-9AA3-40E7-B093-B6D46A890DE7}" sibTransId="{37E0B84A-0D3D-4F94-8469-B6043B1024F2}"/>
    <dgm:cxn modelId="{CBA2CD61-082A-484A-B98C-9954E7E8BDE9}" type="presOf" srcId="{3C7F929C-0894-489C-89FA-97E4B68CF70A}" destId="{34EDEFA1-5B06-4EE1-8039-BA8E5F2E7ABB}" srcOrd="0" destOrd="0" presId="urn:microsoft.com/office/officeart/2008/layout/VerticalCurvedList"/>
    <dgm:cxn modelId="{2973B89E-D8BF-4503-8797-63E9AC07032F}" type="presOf" srcId="{7B998041-E308-4EBB-90EA-B3988BD8B89B}" destId="{9F105036-B335-4901-8DED-F774F95FCA8C}" srcOrd="0" destOrd="0" presId="urn:microsoft.com/office/officeart/2008/layout/VerticalCurvedList"/>
    <dgm:cxn modelId="{E9745BB9-0998-4FB1-BB73-CF20198CE3C8}" type="presOf" srcId="{E7C3C041-0C20-4A1A-A764-1EA46EC1B7E1}" destId="{7BB54066-17F4-418B-874E-6A2448AC46C8}" srcOrd="0" destOrd="0" presId="urn:microsoft.com/office/officeart/2008/layout/VerticalCurvedList"/>
    <dgm:cxn modelId="{68FBFECF-3412-47FE-B0F7-8B51A6E80214}" srcId="{215DD133-B84D-4C18-9F9E-7D4BACF81E73}" destId="{E7C3C041-0C20-4A1A-A764-1EA46EC1B7E1}" srcOrd="1" destOrd="0" parTransId="{8807B471-9E4C-4FB1-BA09-0E70C8CD8940}" sibTransId="{B991D4C6-FC0D-4CC1-8553-0A2BDB8CFBBB}"/>
    <dgm:cxn modelId="{DD6440DF-45F2-488E-A7ED-24344828950D}" type="presParOf" srcId="{67475FDB-E864-4523-A1ED-6F4AF4E45E73}" destId="{1FFC7033-CD62-4DEA-B021-75298949A3FE}" srcOrd="0" destOrd="0" presId="urn:microsoft.com/office/officeart/2008/layout/VerticalCurvedList"/>
    <dgm:cxn modelId="{14F3DFE6-C305-4CEA-BCF7-7D5401141295}" type="presParOf" srcId="{1FFC7033-CD62-4DEA-B021-75298949A3FE}" destId="{38187450-FAD2-4DF5-BA73-02B0145C5640}" srcOrd="0" destOrd="0" presId="urn:microsoft.com/office/officeart/2008/layout/VerticalCurvedList"/>
    <dgm:cxn modelId="{53ADAC65-68EB-4D18-82C0-F825BBA36928}" type="presParOf" srcId="{38187450-FAD2-4DF5-BA73-02B0145C5640}" destId="{DB3AB406-4025-4422-8C7F-E4291FC166E9}" srcOrd="0" destOrd="0" presId="urn:microsoft.com/office/officeart/2008/layout/VerticalCurvedList"/>
    <dgm:cxn modelId="{FB25414F-5124-4661-92D5-A403FF338C32}" type="presParOf" srcId="{38187450-FAD2-4DF5-BA73-02B0145C5640}" destId="{5F90148A-5320-4E34-AF77-296EDA79C5ED}" srcOrd="1" destOrd="0" presId="urn:microsoft.com/office/officeart/2008/layout/VerticalCurvedList"/>
    <dgm:cxn modelId="{1E269E03-0874-4E20-892D-50DC5B836002}" type="presParOf" srcId="{38187450-FAD2-4DF5-BA73-02B0145C5640}" destId="{CE5F723F-1399-474D-9BC4-E033AD61323A}" srcOrd="2" destOrd="0" presId="urn:microsoft.com/office/officeart/2008/layout/VerticalCurvedList"/>
    <dgm:cxn modelId="{8FAF086F-229E-40F4-83E4-95810FEEF6B0}" type="presParOf" srcId="{38187450-FAD2-4DF5-BA73-02B0145C5640}" destId="{80F131E2-6272-418F-8769-5EEFDD094A7B}" srcOrd="3" destOrd="0" presId="urn:microsoft.com/office/officeart/2008/layout/VerticalCurvedList"/>
    <dgm:cxn modelId="{AB050943-BFE8-4C74-8744-3363F620F991}" type="presParOf" srcId="{1FFC7033-CD62-4DEA-B021-75298949A3FE}" destId="{34EDEFA1-5B06-4EE1-8039-BA8E5F2E7ABB}" srcOrd="1" destOrd="0" presId="urn:microsoft.com/office/officeart/2008/layout/VerticalCurvedList"/>
    <dgm:cxn modelId="{439910E0-3E06-4B25-AA39-E510DE4D68A3}" type="presParOf" srcId="{1FFC7033-CD62-4DEA-B021-75298949A3FE}" destId="{15973343-F475-459E-B4FB-51C7E652D830}" srcOrd="2" destOrd="0" presId="urn:microsoft.com/office/officeart/2008/layout/VerticalCurvedList"/>
    <dgm:cxn modelId="{46BE3A7D-8719-4B4D-A707-85262D7272FC}" type="presParOf" srcId="{15973343-F475-459E-B4FB-51C7E652D830}" destId="{85EF4D55-3ED2-4EE1-8F3C-E288FF1D8E48}" srcOrd="0" destOrd="0" presId="urn:microsoft.com/office/officeart/2008/layout/VerticalCurvedList"/>
    <dgm:cxn modelId="{1EA8D9EC-D1E3-4F1F-9364-F527C4D1CD56}" type="presParOf" srcId="{1FFC7033-CD62-4DEA-B021-75298949A3FE}" destId="{7BB54066-17F4-418B-874E-6A2448AC46C8}" srcOrd="3" destOrd="0" presId="urn:microsoft.com/office/officeart/2008/layout/VerticalCurvedList"/>
    <dgm:cxn modelId="{6211E986-CBD0-4AEF-8147-84FB7D604541}" type="presParOf" srcId="{1FFC7033-CD62-4DEA-B021-75298949A3FE}" destId="{9766E1DE-B78F-41D5-9373-C72D84353AE3}" srcOrd="4" destOrd="0" presId="urn:microsoft.com/office/officeart/2008/layout/VerticalCurvedList"/>
    <dgm:cxn modelId="{6A8EBB42-4B1F-4DAD-96F9-B0BC4DCBD08A}" type="presParOf" srcId="{9766E1DE-B78F-41D5-9373-C72D84353AE3}" destId="{7C88C921-9825-4BFA-B3D3-F5DE43B97EED}" srcOrd="0" destOrd="0" presId="urn:microsoft.com/office/officeart/2008/layout/VerticalCurvedList"/>
    <dgm:cxn modelId="{02A65A63-562C-498F-A8AD-49DE3B451C86}" type="presParOf" srcId="{1FFC7033-CD62-4DEA-B021-75298949A3FE}" destId="{95FB5C0A-DF6D-418B-B788-3AA3F22B0478}" srcOrd="5" destOrd="0" presId="urn:microsoft.com/office/officeart/2008/layout/VerticalCurvedList"/>
    <dgm:cxn modelId="{5CDD11FE-284D-409B-B9F5-0718ACFB68D6}" type="presParOf" srcId="{1FFC7033-CD62-4DEA-B021-75298949A3FE}" destId="{0D9A95F1-0ED6-4785-A2A1-25FDB834DC81}" srcOrd="6" destOrd="0" presId="urn:microsoft.com/office/officeart/2008/layout/VerticalCurvedList"/>
    <dgm:cxn modelId="{3AD8F0A4-4C5D-4B1E-A67C-04B115991B3E}" type="presParOf" srcId="{0D9A95F1-0ED6-4785-A2A1-25FDB834DC81}" destId="{4EB5485C-6A3A-4A34-B0AA-1A4FD18B51B2}" srcOrd="0" destOrd="0" presId="urn:microsoft.com/office/officeart/2008/layout/VerticalCurvedList"/>
    <dgm:cxn modelId="{C32FB591-ED54-43CA-A2ED-3114E5153AF8}" type="presParOf" srcId="{1FFC7033-CD62-4DEA-B021-75298949A3FE}" destId="{9F105036-B335-4901-8DED-F774F95FCA8C}" srcOrd="7" destOrd="0" presId="urn:microsoft.com/office/officeart/2008/layout/VerticalCurvedList"/>
    <dgm:cxn modelId="{B5577278-D9A4-4843-B63D-943D9CCAE8EE}" type="presParOf" srcId="{1FFC7033-CD62-4DEA-B021-75298949A3FE}" destId="{BE69E6DF-67DD-4E44-A095-589C792D6F7A}" srcOrd="8" destOrd="0" presId="urn:microsoft.com/office/officeart/2008/layout/VerticalCurvedList"/>
    <dgm:cxn modelId="{DA1C9472-E304-4EFA-A6F1-8E73B3172316}" type="presParOf" srcId="{BE69E6DF-67DD-4E44-A095-589C792D6F7A}" destId="{81939D04-4F4D-4492-966D-3026AE7E1F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712D7B-677F-4CCB-A532-31795C9DBB53}"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1D7B8643-90F5-4E6D-9802-02F966298499}">
      <dgm:prSet/>
      <dgm:spPr/>
      <dgm:t>
        <a:bodyPr/>
        <a:lstStyle/>
        <a:p>
          <a:pPr rtl="0"/>
          <a:r>
            <a:rPr lang="ru-RU"/>
            <a:t>Определение типа приложения</a:t>
          </a:r>
        </a:p>
      </dgm:t>
    </dgm:pt>
    <dgm:pt modelId="{F26DEC64-D717-4F71-A36C-100BE0FD3F2C}" type="parTrans" cxnId="{355138EF-9810-436D-9C56-63A9D205CDBF}">
      <dgm:prSet/>
      <dgm:spPr/>
      <dgm:t>
        <a:bodyPr/>
        <a:lstStyle/>
        <a:p>
          <a:endParaRPr lang="ru-RU"/>
        </a:p>
      </dgm:t>
    </dgm:pt>
    <dgm:pt modelId="{D698F9EC-65A2-4A01-A2A0-7EF4C6538A7E}" type="sibTrans" cxnId="{355138EF-9810-436D-9C56-63A9D205CDBF}">
      <dgm:prSet/>
      <dgm:spPr/>
      <dgm:t>
        <a:bodyPr/>
        <a:lstStyle/>
        <a:p>
          <a:endParaRPr lang="ru-RU"/>
        </a:p>
      </dgm:t>
    </dgm:pt>
    <dgm:pt modelId="{DD8AC775-94BA-46F4-B316-C421EA2BD92C}">
      <dgm:prSet/>
      <dgm:spPr/>
      <dgm:t>
        <a:bodyPr/>
        <a:lstStyle/>
        <a:p>
          <a:pPr rtl="0"/>
          <a:r>
            <a:rPr lang="ru-RU"/>
            <a:t>Определение ограничений развертывания</a:t>
          </a:r>
        </a:p>
      </dgm:t>
    </dgm:pt>
    <dgm:pt modelId="{0EC6A2A0-0E9C-4F9C-8A34-FFBB5FDC4B2F}" type="parTrans" cxnId="{99A88395-2D56-482F-97B2-6A1BC7CA5E88}">
      <dgm:prSet/>
      <dgm:spPr/>
      <dgm:t>
        <a:bodyPr/>
        <a:lstStyle/>
        <a:p>
          <a:endParaRPr lang="ru-RU"/>
        </a:p>
      </dgm:t>
    </dgm:pt>
    <dgm:pt modelId="{E036C3E5-506E-4571-875E-266E2FDFD461}" type="sibTrans" cxnId="{99A88395-2D56-482F-97B2-6A1BC7CA5E88}">
      <dgm:prSet/>
      <dgm:spPr/>
      <dgm:t>
        <a:bodyPr/>
        <a:lstStyle/>
        <a:p>
          <a:endParaRPr lang="ru-RU"/>
        </a:p>
      </dgm:t>
    </dgm:pt>
    <dgm:pt modelId="{706AE140-0878-4A34-BADC-1D5999F6C18C}">
      <dgm:prSet/>
      <dgm:spPr/>
      <dgm:t>
        <a:bodyPr/>
        <a:lstStyle/>
        <a:p>
          <a:pPr rtl="0"/>
          <a:r>
            <a:rPr lang="ru-RU"/>
            <a:t>Определение значащих архитектурных стилей проектирования</a:t>
          </a:r>
        </a:p>
      </dgm:t>
    </dgm:pt>
    <dgm:pt modelId="{E37A23A1-D874-493B-94D6-0F219BFD2854}" type="parTrans" cxnId="{3C0B4631-39A0-46F1-8A9F-2DD5E74FCED1}">
      <dgm:prSet/>
      <dgm:spPr/>
      <dgm:t>
        <a:bodyPr/>
        <a:lstStyle/>
        <a:p>
          <a:endParaRPr lang="ru-RU"/>
        </a:p>
      </dgm:t>
    </dgm:pt>
    <dgm:pt modelId="{644FC92A-C9A9-4B45-8046-7538B6C249E8}" type="sibTrans" cxnId="{3C0B4631-39A0-46F1-8A9F-2DD5E74FCED1}">
      <dgm:prSet/>
      <dgm:spPr/>
      <dgm:t>
        <a:bodyPr/>
        <a:lstStyle/>
        <a:p>
          <a:endParaRPr lang="ru-RU"/>
        </a:p>
      </dgm:t>
    </dgm:pt>
    <dgm:pt modelId="{462EC117-7099-497D-9D86-475DCA7B9FE9}">
      <dgm:prSet/>
      <dgm:spPr/>
      <dgm:t>
        <a:bodyPr/>
        <a:lstStyle/>
        <a:p>
          <a:pPr rtl="0"/>
          <a:r>
            <a:rPr lang="ru-RU"/>
            <a:t>Выбор подходящих технологий</a:t>
          </a:r>
        </a:p>
      </dgm:t>
    </dgm:pt>
    <dgm:pt modelId="{434F5FAB-701A-4F37-B473-683825287562}" type="parTrans" cxnId="{4987CBF8-4B91-4684-8280-E5AE41520E0A}">
      <dgm:prSet/>
      <dgm:spPr/>
      <dgm:t>
        <a:bodyPr/>
        <a:lstStyle/>
        <a:p>
          <a:endParaRPr lang="ru-RU"/>
        </a:p>
      </dgm:t>
    </dgm:pt>
    <dgm:pt modelId="{22726B6D-1DA0-45CC-AA2F-E528890675FC}" type="sibTrans" cxnId="{4987CBF8-4B91-4684-8280-E5AE41520E0A}">
      <dgm:prSet/>
      <dgm:spPr/>
      <dgm:t>
        <a:bodyPr/>
        <a:lstStyle/>
        <a:p>
          <a:endParaRPr lang="ru-RU"/>
        </a:p>
      </dgm:t>
    </dgm:pt>
    <dgm:pt modelId="{1D637DB1-CF51-43D6-B273-63879C2FF5B0}" type="pres">
      <dgm:prSet presAssocID="{88712D7B-677F-4CCB-A532-31795C9DBB53}" presName="Name0" presStyleCnt="0">
        <dgm:presLayoutVars>
          <dgm:chMax val="7"/>
          <dgm:chPref val="7"/>
          <dgm:dir/>
        </dgm:presLayoutVars>
      </dgm:prSet>
      <dgm:spPr/>
    </dgm:pt>
    <dgm:pt modelId="{A9D85EF4-42BF-44C8-BF8E-A201072081C4}" type="pres">
      <dgm:prSet presAssocID="{88712D7B-677F-4CCB-A532-31795C9DBB53}" presName="Name1" presStyleCnt="0"/>
      <dgm:spPr/>
    </dgm:pt>
    <dgm:pt modelId="{07775CFE-FC02-4A0E-BE8B-B404EA2F8308}" type="pres">
      <dgm:prSet presAssocID="{88712D7B-677F-4CCB-A532-31795C9DBB53}" presName="cycle" presStyleCnt="0"/>
      <dgm:spPr/>
    </dgm:pt>
    <dgm:pt modelId="{BBE7A855-6F34-4876-BFC9-E25B7F53C90C}" type="pres">
      <dgm:prSet presAssocID="{88712D7B-677F-4CCB-A532-31795C9DBB53}" presName="srcNode" presStyleLbl="node1" presStyleIdx="0" presStyleCnt="4"/>
      <dgm:spPr/>
    </dgm:pt>
    <dgm:pt modelId="{7FA2DFF0-EC15-4C37-8442-4412FE24739B}" type="pres">
      <dgm:prSet presAssocID="{88712D7B-677F-4CCB-A532-31795C9DBB53}" presName="conn" presStyleLbl="parChTrans1D2" presStyleIdx="0" presStyleCnt="1"/>
      <dgm:spPr/>
    </dgm:pt>
    <dgm:pt modelId="{42262750-F640-4C5C-897D-E197147B5F66}" type="pres">
      <dgm:prSet presAssocID="{88712D7B-677F-4CCB-A532-31795C9DBB53}" presName="extraNode" presStyleLbl="node1" presStyleIdx="0" presStyleCnt="4"/>
      <dgm:spPr/>
    </dgm:pt>
    <dgm:pt modelId="{BCDF7A33-4052-40E6-BBAF-CA529AA3E595}" type="pres">
      <dgm:prSet presAssocID="{88712D7B-677F-4CCB-A532-31795C9DBB53}" presName="dstNode" presStyleLbl="node1" presStyleIdx="0" presStyleCnt="4"/>
      <dgm:spPr/>
    </dgm:pt>
    <dgm:pt modelId="{BBDB3D4D-025B-44AA-9251-6B251D4D85F0}" type="pres">
      <dgm:prSet presAssocID="{1D7B8643-90F5-4E6D-9802-02F966298499}" presName="text_1" presStyleLbl="node1" presStyleIdx="0" presStyleCnt="4">
        <dgm:presLayoutVars>
          <dgm:bulletEnabled val="1"/>
        </dgm:presLayoutVars>
      </dgm:prSet>
      <dgm:spPr/>
    </dgm:pt>
    <dgm:pt modelId="{25E22820-E1FA-4317-AE26-9854F165D8CA}" type="pres">
      <dgm:prSet presAssocID="{1D7B8643-90F5-4E6D-9802-02F966298499}" presName="accent_1" presStyleCnt="0"/>
      <dgm:spPr/>
    </dgm:pt>
    <dgm:pt modelId="{D4F9FB8A-5161-4B44-BC2B-3EE68F78DD58}" type="pres">
      <dgm:prSet presAssocID="{1D7B8643-90F5-4E6D-9802-02F966298499}" presName="accentRepeatNode" presStyleLbl="solidFgAcc1" presStyleIdx="0" presStyleCnt="4"/>
      <dgm:spPr/>
    </dgm:pt>
    <dgm:pt modelId="{A5BF85EC-DB75-430D-8426-A3317DAACDAA}" type="pres">
      <dgm:prSet presAssocID="{DD8AC775-94BA-46F4-B316-C421EA2BD92C}" presName="text_2" presStyleLbl="node1" presStyleIdx="1" presStyleCnt="4">
        <dgm:presLayoutVars>
          <dgm:bulletEnabled val="1"/>
        </dgm:presLayoutVars>
      </dgm:prSet>
      <dgm:spPr/>
    </dgm:pt>
    <dgm:pt modelId="{C67AF658-F8A9-4176-9AE4-EBB30CC8B6F0}" type="pres">
      <dgm:prSet presAssocID="{DD8AC775-94BA-46F4-B316-C421EA2BD92C}" presName="accent_2" presStyleCnt="0"/>
      <dgm:spPr/>
    </dgm:pt>
    <dgm:pt modelId="{4DF6EBC0-6BA0-4718-AE88-5510C7727D79}" type="pres">
      <dgm:prSet presAssocID="{DD8AC775-94BA-46F4-B316-C421EA2BD92C}" presName="accentRepeatNode" presStyleLbl="solidFgAcc1" presStyleIdx="1" presStyleCnt="4"/>
      <dgm:spPr/>
    </dgm:pt>
    <dgm:pt modelId="{E335ED97-E328-4145-A9E6-9D19FA28C957}" type="pres">
      <dgm:prSet presAssocID="{706AE140-0878-4A34-BADC-1D5999F6C18C}" presName="text_3" presStyleLbl="node1" presStyleIdx="2" presStyleCnt="4">
        <dgm:presLayoutVars>
          <dgm:bulletEnabled val="1"/>
        </dgm:presLayoutVars>
      </dgm:prSet>
      <dgm:spPr/>
    </dgm:pt>
    <dgm:pt modelId="{52852D5A-60B5-48C2-B163-2B55108229CB}" type="pres">
      <dgm:prSet presAssocID="{706AE140-0878-4A34-BADC-1D5999F6C18C}" presName="accent_3" presStyleCnt="0"/>
      <dgm:spPr/>
    </dgm:pt>
    <dgm:pt modelId="{F487B61F-964E-4F49-B2E8-9D6CA366B021}" type="pres">
      <dgm:prSet presAssocID="{706AE140-0878-4A34-BADC-1D5999F6C18C}" presName="accentRepeatNode" presStyleLbl="solidFgAcc1" presStyleIdx="2" presStyleCnt="4"/>
      <dgm:spPr/>
    </dgm:pt>
    <dgm:pt modelId="{50EF4211-DCA9-4AEC-9601-2BA840934BB9}" type="pres">
      <dgm:prSet presAssocID="{462EC117-7099-497D-9D86-475DCA7B9FE9}" presName="text_4" presStyleLbl="node1" presStyleIdx="3" presStyleCnt="4">
        <dgm:presLayoutVars>
          <dgm:bulletEnabled val="1"/>
        </dgm:presLayoutVars>
      </dgm:prSet>
      <dgm:spPr/>
    </dgm:pt>
    <dgm:pt modelId="{C79EFFBF-4E4C-4DFD-BABD-DA926E9B8D70}" type="pres">
      <dgm:prSet presAssocID="{462EC117-7099-497D-9D86-475DCA7B9FE9}" presName="accent_4" presStyleCnt="0"/>
      <dgm:spPr/>
    </dgm:pt>
    <dgm:pt modelId="{346A2AD9-BC74-46DF-A9BA-F2F3D10CF3B9}" type="pres">
      <dgm:prSet presAssocID="{462EC117-7099-497D-9D86-475DCA7B9FE9}" presName="accentRepeatNode" presStyleLbl="solidFgAcc1" presStyleIdx="3" presStyleCnt="4"/>
      <dgm:spPr/>
    </dgm:pt>
  </dgm:ptLst>
  <dgm:cxnLst>
    <dgm:cxn modelId="{37D87D0F-890F-49E5-BE23-E9CE835820BF}" type="presOf" srcId="{706AE140-0878-4A34-BADC-1D5999F6C18C}" destId="{E335ED97-E328-4145-A9E6-9D19FA28C957}" srcOrd="0" destOrd="0" presId="urn:microsoft.com/office/officeart/2008/layout/VerticalCurvedList"/>
    <dgm:cxn modelId="{43EA2019-02BB-4375-BD46-57D16AFAF72E}" type="presOf" srcId="{88712D7B-677F-4CCB-A532-31795C9DBB53}" destId="{1D637DB1-CF51-43D6-B273-63879C2FF5B0}" srcOrd="0" destOrd="0" presId="urn:microsoft.com/office/officeart/2008/layout/VerticalCurvedList"/>
    <dgm:cxn modelId="{3C0B4631-39A0-46F1-8A9F-2DD5E74FCED1}" srcId="{88712D7B-677F-4CCB-A532-31795C9DBB53}" destId="{706AE140-0878-4A34-BADC-1D5999F6C18C}" srcOrd="2" destOrd="0" parTransId="{E37A23A1-D874-493B-94D6-0F219BFD2854}" sibTransId="{644FC92A-C9A9-4B45-8046-7538B6C249E8}"/>
    <dgm:cxn modelId="{6902D13D-242A-464F-964F-12B3773B3F3F}" type="presOf" srcId="{1D7B8643-90F5-4E6D-9802-02F966298499}" destId="{BBDB3D4D-025B-44AA-9251-6B251D4D85F0}" srcOrd="0" destOrd="0" presId="urn:microsoft.com/office/officeart/2008/layout/VerticalCurvedList"/>
    <dgm:cxn modelId="{8C1F864D-87C3-4DBD-A01A-3D1A1187DBE4}" type="presOf" srcId="{462EC117-7099-497D-9D86-475DCA7B9FE9}" destId="{50EF4211-DCA9-4AEC-9601-2BA840934BB9}" srcOrd="0" destOrd="0" presId="urn:microsoft.com/office/officeart/2008/layout/VerticalCurvedList"/>
    <dgm:cxn modelId="{E76C5581-F0D1-41C3-B349-B871076C98C8}" type="presOf" srcId="{D698F9EC-65A2-4A01-A2A0-7EF4C6538A7E}" destId="{7FA2DFF0-EC15-4C37-8442-4412FE24739B}" srcOrd="0" destOrd="0" presId="urn:microsoft.com/office/officeart/2008/layout/VerticalCurvedList"/>
    <dgm:cxn modelId="{99A88395-2D56-482F-97B2-6A1BC7CA5E88}" srcId="{88712D7B-677F-4CCB-A532-31795C9DBB53}" destId="{DD8AC775-94BA-46F4-B316-C421EA2BD92C}" srcOrd="1" destOrd="0" parTransId="{0EC6A2A0-0E9C-4F9C-8A34-FFBB5FDC4B2F}" sibTransId="{E036C3E5-506E-4571-875E-266E2FDFD461}"/>
    <dgm:cxn modelId="{890836E4-75A8-4E0B-A588-914071F048D0}" type="presOf" srcId="{DD8AC775-94BA-46F4-B316-C421EA2BD92C}" destId="{A5BF85EC-DB75-430D-8426-A3317DAACDAA}" srcOrd="0" destOrd="0" presId="urn:microsoft.com/office/officeart/2008/layout/VerticalCurvedList"/>
    <dgm:cxn modelId="{355138EF-9810-436D-9C56-63A9D205CDBF}" srcId="{88712D7B-677F-4CCB-A532-31795C9DBB53}" destId="{1D7B8643-90F5-4E6D-9802-02F966298499}" srcOrd="0" destOrd="0" parTransId="{F26DEC64-D717-4F71-A36C-100BE0FD3F2C}" sibTransId="{D698F9EC-65A2-4A01-A2A0-7EF4C6538A7E}"/>
    <dgm:cxn modelId="{4987CBF8-4B91-4684-8280-E5AE41520E0A}" srcId="{88712D7B-677F-4CCB-A532-31795C9DBB53}" destId="{462EC117-7099-497D-9D86-475DCA7B9FE9}" srcOrd="3" destOrd="0" parTransId="{434F5FAB-701A-4F37-B473-683825287562}" sibTransId="{22726B6D-1DA0-45CC-AA2F-E528890675FC}"/>
    <dgm:cxn modelId="{5682DD94-ED7B-4D81-AFDD-1965F1FB274C}" type="presParOf" srcId="{1D637DB1-CF51-43D6-B273-63879C2FF5B0}" destId="{A9D85EF4-42BF-44C8-BF8E-A201072081C4}" srcOrd="0" destOrd="0" presId="urn:microsoft.com/office/officeart/2008/layout/VerticalCurvedList"/>
    <dgm:cxn modelId="{5F01110B-E976-4986-A56B-AD822A944F28}" type="presParOf" srcId="{A9D85EF4-42BF-44C8-BF8E-A201072081C4}" destId="{07775CFE-FC02-4A0E-BE8B-B404EA2F8308}" srcOrd="0" destOrd="0" presId="urn:microsoft.com/office/officeart/2008/layout/VerticalCurvedList"/>
    <dgm:cxn modelId="{142F65CF-2D71-4523-B088-260CFD59003C}" type="presParOf" srcId="{07775CFE-FC02-4A0E-BE8B-B404EA2F8308}" destId="{BBE7A855-6F34-4876-BFC9-E25B7F53C90C}" srcOrd="0" destOrd="0" presId="urn:microsoft.com/office/officeart/2008/layout/VerticalCurvedList"/>
    <dgm:cxn modelId="{6776FDE0-BE5F-4C69-9643-3A286D89C935}" type="presParOf" srcId="{07775CFE-FC02-4A0E-BE8B-B404EA2F8308}" destId="{7FA2DFF0-EC15-4C37-8442-4412FE24739B}" srcOrd="1" destOrd="0" presId="urn:microsoft.com/office/officeart/2008/layout/VerticalCurvedList"/>
    <dgm:cxn modelId="{7B0F30E8-235D-4B21-9CC8-C697155A58C2}" type="presParOf" srcId="{07775CFE-FC02-4A0E-BE8B-B404EA2F8308}" destId="{42262750-F640-4C5C-897D-E197147B5F66}" srcOrd="2" destOrd="0" presId="urn:microsoft.com/office/officeart/2008/layout/VerticalCurvedList"/>
    <dgm:cxn modelId="{7CAB95E8-AADC-4329-84F5-FA8E3FD1B2F0}" type="presParOf" srcId="{07775CFE-FC02-4A0E-BE8B-B404EA2F8308}" destId="{BCDF7A33-4052-40E6-BBAF-CA529AA3E595}" srcOrd="3" destOrd="0" presId="urn:microsoft.com/office/officeart/2008/layout/VerticalCurvedList"/>
    <dgm:cxn modelId="{1C404CD9-9A57-484C-B554-AA492BEE25AA}" type="presParOf" srcId="{A9D85EF4-42BF-44C8-BF8E-A201072081C4}" destId="{BBDB3D4D-025B-44AA-9251-6B251D4D85F0}" srcOrd="1" destOrd="0" presId="urn:microsoft.com/office/officeart/2008/layout/VerticalCurvedList"/>
    <dgm:cxn modelId="{6446337A-70B4-496F-9F4C-43FF4FF2ABE2}" type="presParOf" srcId="{A9D85EF4-42BF-44C8-BF8E-A201072081C4}" destId="{25E22820-E1FA-4317-AE26-9854F165D8CA}" srcOrd="2" destOrd="0" presId="urn:microsoft.com/office/officeart/2008/layout/VerticalCurvedList"/>
    <dgm:cxn modelId="{1F68C845-F33A-4F21-AB06-05568B5E97A8}" type="presParOf" srcId="{25E22820-E1FA-4317-AE26-9854F165D8CA}" destId="{D4F9FB8A-5161-4B44-BC2B-3EE68F78DD58}" srcOrd="0" destOrd="0" presId="urn:microsoft.com/office/officeart/2008/layout/VerticalCurvedList"/>
    <dgm:cxn modelId="{5943544A-5197-4D77-9E15-3CA88F990A26}" type="presParOf" srcId="{A9D85EF4-42BF-44C8-BF8E-A201072081C4}" destId="{A5BF85EC-DB75-430D-8426-A3317DAACDAA}" srcOrd="3" destOrd="0" presId="urn:microsoft.com/office/officeart/2008/layout/VerticalCurvedList"/>
    <dgm:cxn modelId="{6BD57395-0E50-4F25-AF85-AA032C5605D9}" type="presParOf" srcId="{A9D85EF4-42BF-44C8-BF8E-A201072081C4}" destId="{C67AF658-F8A9-4176-9AE4-EBB30CC8B6F0}" srcOrd="4" destOrd="0" presId="urn:microsoft.com/office/officeart/2008/layout/VerticalCurvedList"/>
    <dgm:cxn modelId="{63744FB9-4790-4225-8895-10C6562CFA83}" type="presParOf" srcId="{C67AF658-F8A9-4176-9AE4-EBB30CC8B6F0}" destId="{4DF6EBC0-6BA0-4718-AE88-5510C7727D79}" srcOrd="0" destOrd="0" presId="urn:microsoft.com/office/officeart/2008/layout/VerticalCurvedList"/>
    <dgm:cxn modelId="{3F98001D-278A-4ACB-86FA-DA637D42AE26}" type="presParOf" srcId="{A9D85EF4-42BF-44C8-BF8E-A201072081C4}" destId="{E335ED97-E328-4145-A9E6-9D19FA28C957}" srcOrd="5" destOrd="0" presId="urn:microsoft.com/office/officeart/2008/layout/VerticalCurvedList"/>
    <dgm:cxn modelId="{DA79E824-CE30-4BA3-A658-DEA7D0DF2F3D}" type="presParOf" srcId="{A9D85EF4-42BF-44C8-BF8E-A201072081C4}" destId="{52852D5A-60B5-48C2-B163-2B55108229CB}" srcOrd="6" destOrd="0" presId="urn:microsoft.com/office/officeart/2008/layout/VerticalCurvedList"/>
    <dgm:cxn modelId="{8179EEDD-94A5-4BB3-BFBB-8A262A0E05FE}" type="presParOf" srcId="{52852D5A-60B5-48C2-B163-2B55108229CB}" destId="{F487B61F-964E-4F49-B2E8-9D6CA366B021}" srcOrd="0" destOrd="0" presId="urn:microsoft.com/office/officeart/2008/layout/VerticalCurvedList"/>
    <dgm:cxn modelId="{FD4A9D50-71EB-432C-9CC7-424AEC198421}" type="presParOf" srcId="{A9D85EF4-42BF-44C8-BF8E-A201072081C4}" destId="{50EF4211-DCA9-4AEC-9601-2BA840934BB9}" srcOrd="7" destOrd="0" presId="urn:microsoft.com/office/officeart/2008/layout/VerticalCurvedList"/>
    <dgm:cxn modelId="{34E37E90-FCCD-4099-9328-224482F52653}" type="presParOf" srcId="{A9D85EF4-42BF-44C8-BF8E-A201072081C4}" destId="{C79EFFBF-4E4C-4DFD-BABD-DA926E9B8D70}" srcOrd="8" destOrd="0" presId="urn:microsoft.com/office/officeart/2008/layout/VerticalCurvedList"/>
    <dgm:cxn modelId="{6F7DE27D-4271-4C2B-8B32-F1364002C190}" type="presParOf" srcId="{C79EFFBF-4E4C-4DFD-BABD-DA926E9B8D70}" destId="{346A2AD9-BC74-46DF-A9BA-F2F3D10C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2A019-C509-4213-BBA2-8F6642C8B03E}"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BA6A08AA-A97A-46CF-AB2A-85997C198A92}">
      <dgm:prSet/>
      <dgm:spPr/>
      <dgm:t>
        <a:bodyPr/>
        <a:lstStyle/>
        <a:p>
          <a:pPr rtl="0"/>
          <a:r>
            <a:rPr lang="ru-RU"/>
            <a:t>Мобильные приложения</a:t>
          </a:r>
        </a:p>
      </dgm:t>
    </dgm:pt>
    <dgm:pt modelId="{71021006-0716-4B55-A1B3-142924A1D772}" type="parTrans" cxnId="{E3D1427D-42BD-4EEB-B5B7-3795D8089E3B}">
      <dgm:prSet/>
      <dgm:spPr/>
      <dgm:t>
        <a:bodyPr/>
        <a:lstStyle/>
        <a:p>
          <a:endParaRPr lang="ru-RU"/>
        </a:p>
      </dgm:t>
    </dgm:pt>
    <dgm:pt modelId="{9548CF4D-29F0-46D8-AE76-A27295C13328}" type="sibTrans" cxnId="{E3D1427D-42BD-4EEB-B5B7-3795D8089E3B}">
      <dgm:prSet/>
      <dgm:spPr/>
      <dgm:t>
        <a:bodyPr/>
        <a:lstStyle/>
        <a:p>
          <a:endParaRPr lang="ru-RU"/>
        </a:p>
      </dgm:t>
    </dgm:pt>
    <dgm:pt modelId="{D7FB06AE-4907-4041-814C-BE961AC75EEA}">
      <dgm:prSet/>
      <dgm:spPr/>
      <dgm:t>
        <a:bodyPr/>
        <a:lstStyle/>
        <a:p>
          <a:pPr rtl="0"/>
          <a:r>
            <a:rPr lang="ru-RU"/>
            <a:t>Насыщенные клиентские приложения</a:t>
          </a:r>
        </a:p>
      </dgm:t>
    </dgm:pt>
    <dgm:pt modelId="{E3F652D9-A54B-4564-BD31-E6524734F8AE}" type="parTrans" cxnId="{351EDC57-B781-4719-B58C-6BD4ED554D93}">
      <dgm:prSet/>
      <dgm:spPr/>
      <dgm:t>
        <a:bodyPr/>
        <a:lstStyle/>
        <a:p>
          <a:endParaRPr lang="ru-RU"/>
        </a:p>
      </dgm:t>
    </dgm:pt>
    <dgm:pt modelId="{58A90178-AD99-4ACA-9BD7-67A25246C90C}" type="sibTrans" cxnId="{351EDC57-B781-4719-B58C-6BD4ED554D93}">
      <dgm:prSet/>
      <dgm:spPr/>
      <dgm:t>
        <a:bodyPr/>
        <a:lstStyle/>
        <a:p>
          <a:endParaRPr lang="ru-RU"/>
        </a:p>
      </dgm:t>
    </dgm:pt>
    <dgm:pt modelId="{8E49BFE9-2A6A-469E-8148-52FFB6F30936}">
      <dgm:prSet/>
      <dgm:spPr/>
      <dgm:t>
        <a:bodyPr/>
        <a:lstStyle/>
        <a:p>
          <a:pPr rtl="0"/>
          <a:r>
            <a:rPr lang="ru-RU"/>
            <a:t>Насыщенные клиентские Интернет-приложения</a:t>
          </a:r>
        </a:p>
      </dgm:t>
    </dgm:pt>
    <dgm:pt modelId="{D3D7A09A-BA0C-491E-A8C8-7FBC8B762D70}" type="parTrans" cxnId="{DF8FB736-0363-40EB-A052-6D86DE5012FF}">
      <dgm:prSet/>
      <dgm:spPr/>
      <dgm:t>
        <a:bodyPr/>
        <a:lstStyle/>
        <a:p>
          <a:endParaRPr lang="ru-RU"/>
        </a:p>
      </dgm:t>
    </dgm:pt>
    <dgm:pt modelId="{47E83814-4AAC-41EC-A414-076281C1D978}" type="sibTrans" cxnId="{DF8FB736-0363-40EB-A052-6D86DE5012FF}">
      <dgm:prSet/>
      <dgm:spPr/>
      <dgm:t>
        <a:bodyPr/>
        <a:lstStyle/>
        <a:p>
          <a:endParaRPr lang="ru-RU"/>
        </a:p>
      </dgm:t>
    </dgm:pt>
    <dgm:pt modelId="{9E596A42-E4A5-44A4-8E24-195823EAABA6}">
      <dgm:prSet/>
      <dgm:spPr/>
      <dgm:t>
        <a:bodyPr/>
        <a:lstStyle/>
        <a:p>
          <a:pPr rtl="0"/>
          <a:r>
            <a:rPr lang="en-US"/>
            <a:t>Web</a:t>
          </a:r>
          <a:r>
            <a:rPr lang="ru-RU"/>
            <a:t>-приложения</a:t>
          </a:r>
        </a:p>
      </dgm:t>
    </dgm:pt>
    <dgm:pt modelId="{BDF80A29-5EE8-4A8D-AD72-F73C2800B52D}" type="parTrans" cxnId="{C9AC1A08-AD46-4733-AC48-0A781BA258D8}">
      <dgm:prSet/>
      <dgm:spPr/>
      <dgm:t>
        <a:bodyPr/>
        <a:lstStyle/>
        <a:p>
          <a:endParaRPr lang="ru-RU"/>
        </a:p>
      </dgm:t>
    </dgm:pt>
    <dgm:pt modelId="{D4B8F7D6-9339-463F-BB74-5CE4845947C0}" type="sibTrans" cxnId="{C9AC1A08-AD46-4733-AC48-0A781BA258D8}">
      <dgm:prSet/>
      <dgm:spPr/>
      <dgm:t>
        <a:bodyPr/>
        <a:lstStyle/>
        <a:p>
          <a:endParaRPr lang="ru-RU"/>
        </a:p>
      </dgm:t>
    </dgm:pt>
    <dgm:pt modelId="{1AD07B0B-F539-42AB-A721-E297726E1625}">
      <dgm:prSet/>
      <dgm:spPr/>
      <dgm:t>
        <a:bodyPr/>
        <a:lstStyle/>
        <a:p>
          <a:pPr rtl="0"/>
          <a:r>
            <a:rPr lang="ru-RU"/>
            <a:t>Сервисные приложения</a:t>
          </a:r>
        </a:p>
      </dgm:t>
    </dgm:pt>
    <dgm:pt modelId="{911E1FDD-981B-4A39-92C2-C99415984C86}" type="parTrans" cxnId="{7BAC7920-36F3-4D87-B4FF-1600B8CC47EB}">
      <dgm:prSet/>
      <dgm:spPr/>
      <dgm:t>
        <a:bodyPr/>
        <a:lstStyle/>
        <a:p>
          <a:endParaRPr lang="ru-RU"/>
        </a:p>
      </dgm:t>
    </dgm:pt>
    <dgm:pt modelId="{38104751-DDD1-49BA-AF09-CAEBD49A583C}" type="sibTrans" cxnId="{7BAC7920-36F3-4D87-B4FF-1600B8CC47EB}">
      <dgm:prSet/>
      <dgm:spPr/>
      <dgm:t>
        <a:bodyPr/>
        <a:lstStyle/>
        <a:p>
          <a:endParaRPr lang="ru-RU"/>
        </a:p>
      </dgm:t>
    </dgm:pt>
    <dgm:pt modelId="{8B7D0BD5-28B9-4017-BDBC-675AAEFA2230}" type="pres">
      <dgm:prSet presAssocID="{5C62A019-C509-4213-BBA2-8F6642C8B03E}" presName="Name0" presStyleCnt="0">
        <dgm:presLayoutVars>
          <dgm:chMax val="7"/>
          <dgm:chPref val="7"/>
          <dgm:dir/>
        </dgm:presLayoutVars>
      </dgm:prSet>
      <dgm:spPr/>
    </dgm:pt>
    <dgm:pt modelId="{D3F422CB-8E4A-4BA8-B5C5-65BE49B7542A}" type="pres">
      <dgm:prSet presAssocID="{5C62A019-C509-4213-BBA2-8F6642C8B03E}" presName="Name1" presStyleCnt="0"/>
      <dgm:spPr/>
    </dgm:pt>
    <dgm:pt modelId="{2DBA6514-6603-4BCE-88A4-5A1F25192D76}" type="pres">
      <dgm:prSet presAssocID="{5C62A019-C509-4213-BBA2-8F6642C8B03E}" presName="cycle" presStyleCnt="0"/>
      <dgm:spPr/>
    </dgm:pt>
    <dgm:pt modelId="{BAE6F297-E891-4C58-9006-39D90987A6DA}" type="pres">
      <dgm:prSet presAssocID="{5C62A019-C509-4213-BBA2-8F6642C8B03E}" presName="srcNode" presStyleLbl="node1" presStyleIdx="0" presStyleCnt="5"/>
      <dgm:spPr/>
    </dgm:pt>
    <dgm:pt modelId="{8084AEB5-7C9A-4C4D-93BE-64C788F24F89}" type="pres">
      <dgm:prSet presAssocID="{5C62A019-C509-4213-BBA2-8F6642C8B03E}" presName="conn" presStyleLbl="parChTrans1D2" presStyleIdx="0" presStyleCnt="1"/>
      <dgm:spPr/>
    </dgm:pt>
    <dgm:pt modelId="{FD9D2679-DC1C-4163-A0E0-1E5F3595A0DF}" type="pres">
      <dgm:prSet presAssocID="{5C62A019-C509-4213-BBA2-8F6642C8B03E}" presName="extraNode" presStyleLbl="node1" presStyleIdx="0" presStyleCnt="5"/>
      <dgm:spPr/>
    </dgm:pt>
    <dgm:pt modelId="{39F48101-8405-4552-AEBA-F87F785D55E3}" type="pres">
      <dgm:prSet presAssocID="{5C62A019-C509-4213-BBA2-8F6642C8B03E}" presName="dstNode" presStyleLbl="node1" presStyleIdx="0" presStyleCnt="5"/>
      <dgm:spPr/>
    </dgm:pt>
    <dgm:pt modelId="{9BAA0A6B-FF4A-4518-A155-8D21B95F9FAC}" type="pres">
      <dgm:prSet presAssocID="{BA6A08AA-A97A-46CF-AB2A-85997C198A92}" presName="text_1" presStyleLbl="node1" presStyleIdx="0" presStyleCnt="5">
        <dgm:presLayoutVars>
          <dgm:bulletEnabled val="1"/>
        </dgm:presLayoutVars>
      </dgm:prSet>
      <dgm:spPr/>
    </dgm:pt>
    <dgm:pt modelId="{C56097FF-A1FC-4017-8263-C54D7E43DA17}" type="pres">
      <dgm:prSet presAssocID="{BA6A08AA-A97A-46CF-AB2A-85997C198A92}" presName="accent_1" presStyleCnt="0"/>
      <dgm:spPr/>
    </dgm:pt>
    <dgm:pt modelId="{D3DDA615-F1B0-47BC-94C3-2D1DB54BB96D}" type="pres">
      <dgm:prSet presAssocID="{BA6A08AA-A97A-46CF-AB2A-85997C198A92}" presName="accentRepeatNode" presStyleLbl="solidFgAcc1" presStyleIdx="0" presStyleCnt="5"/>
      <dgm:spPr/>
    </dgm:pt>
    <dgm:pt modelId="{E53666FD-0045-4E0F-8AB3-0C86FB2D3CA6}" type="pres">
      <dgm:prSet presAssocID="{D7FB06AE-4907-4041-814C-BE961AC75EEA}" presName="text_2" presStyleLbl="node1" presStyleIdx="1" presStyleCnt="5">
        <dgm:presLayoutVars>
          <dgm:bulletEnabled val="1"/>
        </dgm:presLayoutVars>
      </dgm:prSet>
      <dgm:spPr/>
    </dgm:pt>
    <dgm:pt modelId="{1E6A7A3D-7CDA-43A2-A1DC-20E07735E398}" type="pres">
      <dgm:prSet presAssocID="{D7FB06AE-4907-4041-814C-BE961AC75EEA}" presName="accent_2" presStyleCnt="0"/>
      <dgm:spPr/>
    </dgm:pt>
    <dgm:pt modelId="{9C21F80C-C3E6-4863-A72E-CB9D110CC334}" type="pres">
      <dgm:prSet presAssocID="{D7FB06AE-4907-4041-814C-BE961AC75EEA}" presName="accentRepeatNode" presStyleLbl="solidFgAcc1" presStyleIdx="1" presStyleCnt="5"/>
      <dgm:spPr/>
    </dgm:pt>
    <dgm:pt modelId="{FD89B8C3-76C8-42B8-80C8-3C95B9F2B7BC}" type="pres">
      <dgm:prSet presAssocID="{8E49BFE9-2A6A-469E-8148-52FFB6F30936}" presName="text_3" presStyleLbl="node1" presStyleIdx="2" presStyleCnt="5">
        <dgm:presLayoutVars>
          <dgm:bulletEnabled val="1"/>
        </dgm:presLayoutVars>
      </dgm:prSet>
      <dgm:spPr/>
    </dgm:pt>
    <dgm:pt modelId="{E6ACACED-21A3-4DC8-BBE7-3C21F17E5FFD}" type="pres">
      <dgm:prSet presAssocID="{8E49BFE9-2A6A-469E-8148-52FFB6F30936}" presName="accent_3" presStyleCnt="0"/>
      <dgm:spPr/>
    </dgm:pt>
    <dgm:pt modelId="{F4AF36AF-F716-483D-9A58-A568460D8539}" type="pres">
      <dgm:prSet presAssocID="{8E49BFE9-2A6A-469E-8148-52FFB6F30936}" presName="accentRepeatNode" presStyleLbl="solidFgAcc1" presStyleIdx="2" presStyleCnt="5"/>
      <dgm:spPr/>
    </dgm:pt>
    <dgm:pt modelId="{ECB37B11-75F8-43B2-A502-EFDB09370D44}" type="pres">
      <dgm:prSet presAssocID="{9E596A42-E4A5-44A4-8E24-195823EAABA6}" presName="text_4" presStyleLbl="node1" presStyleIdx="3" presStyleCnt="5">
        <dgm:presLayoutVars>
          <dgm:bulletEnabled val="1"/>
        </dgm:presLayoutVars>
      </dgm:prSet>
      <dgm:spPr/>
    </dgm:pt>
    <dgm:pt modelId="{1375A08C-2C88-4BE2-935E-173E0E61D538}" type="pres">
      <dgm:prSet presAssocID="{9E596A42-E4A5-44A4-8E24-195823EAABA6}" presName="accent_4" presStyleCnt="0"/>
      <dgm:spPr/>
    </dgm:pt>
    <dgm:pt modelId="{62E8A481-6863-4E4F-95FA-6B4E14A7508C}" type="pres">
      <dgm:prSet presAssocID="{9E596A42-E4A5-44A4-8E24-195823EAABA6}" presName="accentRepeatNode" presStyleLbl="solidFgAcc1" presStyleIdx="3" presStyleCnt="5"/>
      <dgm:spPr/>
    </dgm:pt>
    <dgm:pt modelId="{F6A51CA4-8952-4782-BEE4-711775ED73FE}" type="pres">
      <dgm:prSet presAssocID="{1AD07B0B-F539-42AB-A721-E297726E1625}" presName="text_5" presStyleLbl="node1" presStyleIdx="4" presStyleCnt="5">
        <dgm:presLayoutVars>
          <dgm:bulletEnabled val="1"/>
        </dgm:presLayoutVars>
      </dgm:prSet>
      <dgm:spPr/>
    </dgm:pt>
    <dgm:pt modelId="{B46C1084-8EB7-4A55-94F5-85CCD5D2A196}" type="pres">
      <dgm:prSet presAssocID="{1AD07B0B-F539-42AB-A721-E297726E1625}" presName="accent_5" presStyleCnt="0"/>
      <dgm:spPr/>
    </dgm:pt>
    <dgm:pt modelId="{F0B2AF02-7452-44D3-9DF0-382DFC5A1FE6}" type="pres">
      <dgm:prSet presAssocID="{1AD07B0B-F539-42AB-A721-E297726E1625}" presName="accentRepeatNode" presStyleLbl="solidFgAcc1" presStyleIdx="4" presStyleCnt="5"/>
      <dgm:spPr/>
    </dgm:pt>
  </dgm:ptLst>
  <dgm:cxnLst>
    <dgm:cxn modelId="{C9AC1A08-AD46-4733-AC48-0A781BA258D8}" srcId="{5C62A019-C509-4213-BBA2-8F6642C8B03E}" destId="{9E596A42-E4A5-44A4-8E24-195823EAABA6}" srcOrd="3" destOrd="0" parTransId="{BDF80A29-5EE8-4A8D-AD72-F73C2800B52D}" sibTransId="{D4B8F7D6-9339-463F-BB74-5CE4845947C0}"/>
    <dgm:cxn modelId="{63CF5217-7B88-4F27-82A3-4B3E8EEBA3E6}" type="presOf" srcId="{5C62A019-C509-4213-BBA2-8F6642C8B03E}" destId="{8B7D0BD5-28B9-4017-BDBC-675AAEFA2230}" srcOrd="0" destOrd="0" presId="urn:microsoft.com/office/officeart/2008/layout/VerticalCurvedList"/>
    <dgm:cxn modelId="{7BAC7920-36F3-4D87-B4FF-1600B8CC47EB}" srcId="{5C62A019-C509-4213-BBA2-8F6642C8B03E}" destId="{1AD07B0B-F539-42AB-A721-E297726E1625}" srcOrd="4" destOrd="0" parTransId="{911E1FDD-981B-4A39-92C2-C99415984C86}" sibTransId="{38104751-DDD1-49BA-AF09-CAEBD49A583C}"/>
    <dgm:cxn modelId="{355B7A2A-37B7-4750-BB4D-5D6099BFACE4}" type="presOf" srcId="{D7FB06AE-4907-4041-814C-BE961AC75EEA}" destId="{E53666FD-0045-4E0F-8AB3-0C86FB2D3CA6}" srcOrd="0" destOrd="0" presId="urn:microsoft.com/office/officeart/2008/layout/VerticalCurvedList"/>
    <dgm:cxn modelId="{DF8FB736-0363-40EB-A052-6D86DE5012FF}" srcId="{5C62A019-C509-4213-BBA2-8F6642C8B03E}" destId="{8E49BFE9-2A6A-469E-8148-52FFB6F30936}" srcOrd="2" destOrd="0" parTransId="{D3D7A09A-BA0C-491E-A8C8-7FBC8B762D70}" sibTransId="{47E83814-4AAC-41EC-A414-076281C1D978}"/>
    <dgm:cxn modelId="{4DD33648-9E03-4829-ABD4-BFBDBB20E1C7}" type="presOf" srcId="{9E596A42-E4A5-44A4-8E24-195823EAABA6}" destId="{ECB37B11-75F8-43B2-A502-EFDB09370D44}" srcOrd="0" destOrd="0" presId="urn:microsoft.com/office/officeart/2008/layout/VerticalCurvedList"/>
    <dgm:cxn modelId="{351EDC57-B781-4719-B58C-6BD4ED554D93}" srcId="{5C62A019-C509-4213-BBA2-8F6642C8B03E}" destId="{D7FB06AE-4907-4041-814C-BE961AC75EEA}" srcOrd="1" destOrd="0" parTransId="{E3F652D9-A54B-4564-BD31-E6524734F8AE}" sibTransId="{58A90178-AD99-4ACA-9BD7-67A25246C90C}"/>
    <dgm:cxn modelId="{CD21167B-A096-4AC7-8FA7-206B9E7355BC}" type="presOf" srcId="{1AD07B0B-F539-42AB-A721-E297726E1625}" destId="{F6A51CA4-8952-4782-BEE4-711775ED73FE}" srcOrd="0" destOrd="0" presId="urn:microsoft.com/office/officeart/2008/layout/VerticalCurvedList"/>
    <dgm:cxn modelId="{E3D1427D-42BD-4EEB-B5B7-3795D8089E3B}" srcId="{5C62A019-C509-4213-BBA2-8F6642C8B03E}" destId="{BA6A08AA-A97A-46CF-AB2A-85997C198A92}" srcOrd="0" destOrd="0" parTransId="{71021006-0716-4B55-A1B3-142924A1D772}" sibTransId="{9548CF4D-29F0-46D8-AE76-A27295C13328}"/>
    <dgm:cxn modelId="{37D77A95-A8F8-4323-AC2D-202F749606D4}" type="presOf" srcId="{9548CF4D-29F0-46D8-AE76-A27295C13328}" destId="{8084AEB5-7C9A-4C4D-93BE-64C788F24F89}" srcOrd="0" destOrd="0" presId="urn:microsoft.com/office/officeart/2008/layout/VerticalCurvedList"/>
    <dgm:cxn modelId="{D4D2D6C7-796F-4353-BAE5-CF7D78BB7F22}" type="presOf" srcId="{BA6A08AA-A97A-46CF-AB2A-85997C198A92}" destId="{9BAA0A6B-FF4A-4518-A155-8D21B95F9FAC}" srcOrd="0" destOrd="0" presId="urn:microsoft.com/office/officeart/2008/layout/VerticalCurvedList"/>
    <dgm:cxn modelId="{4BD176D2-839C-4862-84EC-9C31944836D9}" type="presOf" srcId="{8E49BFE9-2A6A-469E-8148-52FFB6F30936}" destId="{FD89B8C3-76C8-42B8-80C8-3C95B9F2B7BC}" srcOrd="0" destOrd="0" presId="urn:microsoft.com/office/officeart/2008/layout/VerticalCurvedList"/>
    <dgm:cxn modelId="{762CCE23-CFA1-4A87-A14D-563180E31D7C}" type="presParOf" srcId="{8B7D0BD5-28B9-4017-BDBC-675AAEFA2230}" destId="{D3F422CB-8E4A-4BA8-B5C5-65BE49B7542A}" srcOrd="0" destOrd="0" presId="urn:microsoft.com/office/officeart/2008/layout/VerticalCurvedList"/>
    <dgm:cxn modelId="{439C9CC8-E705-4D10-B34B-571F44044A1B}" type="presParOf" srcId="{D3F422CB-8E4A-4BA8-B5C5-65BE49B7542A}" destId="{2DBA6514-6603-4BCE-88A4-5A1F25192D76}" srcOrd="0" destOrd="0" presId="urn:microsoft.com/office/officeart/2008/layout/VerticalCurvedList"/>
    <dgm:cxn modelId="{3AA40D00-A8A6-4EC6-925C-7D0638815204}" type="presParOf" srcId="{2DBA6514-6603-4BCE-88A4-5A1F25192D76}" destId="{BAE6F297-E891-4C58-9006-39D90987A6DA}" srcOrd="0" destOrd="0" presId="urn:microsoft.com/office/officeart/2008/layout/VerticalCurvedList"/>
    <dgm:cxn modelId="{C6D42AF4-B5B9-42E4-87F8-1A27363EACB7}" type="presParOf" srcId="{2DBA6514-6603-4BCE-88A4-5A1F25192D76}" destId="{8084AEB5-7C9A-4C4D-93BE-64C788F24F89}" srcOrd="1" destOrd="0" presId="urn:microsoft.com/office/officeart/2008/layout/VerticalCurvedList"/>
    <dgm:cxn modelId="{1B582E2A-9A81-4EB6-BE92-3955F9A2C857}" type="presParOf" srcId="{2DBA6514-6603-4BCE-88A4-5A1F25192D76}" destId="{FD9D2679-DC1C-4163-A0E0-1E5F3595A0DF}" srcOrd="2" destOrd="0" presId="urn:microsoft.com/office/officeart/2008/layout/VerticalCurvedList"/>
    <dgm:cxn modelId="{AD090AD1-B762-4850-8C63-C33D5F823D53}" type="presParOf" srcId="{2DBA6514-6603-4BCE-88A4-5A1F25192D76}" destId="{39F48101-8405-4552-AEBA-F87F785D55E3}" srcOrd="3" destOrd="0" presId="urn:microsoft.com/office/officeart/2008/layout/VerticalCurvedList"/>
    <dgm:cxn modelId="{1D24CFCA-0EB7-4E48-916E-BD20DA7A67F1}" type="presParOf" srcId="{D3F422CB-8E4A-4BA8-B5C5-65BE49B7542A}" destId="{9BAA0A6B-FF4A-4518-A155-8D21B95F9FAC}" srcOrd="1" destOrd="0" presId="urn:microsoft.com/office/officeart/2008/layout/VerticalCurvedList"/>
    <dgm:cxn modelId="{B6D5A423-4147-4AE3-855E-B5D0EAD94890}" type="presParOf" srcId="{D3F422CB-8E4A-4BA8-B5C5-65BE49B7542A}" destId="{C56097FF-A1FC-4017-8263-C54D7E43DA17}" srcOrd="2" destOrd="0" presId="urn:microsoft.com/office/officeart/2008/layout/VerticalCurvedList"/>
    <dgm:cxn modelId="{BF3CA094-FD91-4D13-A68F-1C37F7DC3994}" type="presParOf" srcId="{C56097FF-A1FC-4017-8263-C54D7E43DA17}" destId="{D3DDA615-F1B0-47BC-94C3-2D1DB54BB96D}" srcOrd="0" destOrd="0" presId="urn:microsoft.com/office/officeart/2008/layout/VerticalCurvedList"/>
    <dgm:cxn modelId="{2D76526D-ED3A-452A-8DC8-684787959AB5}" type="presParOf" srcId="{D3F422CB-8E4A-4BA8-B5C5-65BE49B7542A}" destId="{E53666FD-0045-4E0F-8AB3-0C86FB2D3CA6}" srcOrd="3" destOrd="0" presId="urn:microsoft.com/office/officeart/2008/layout/VerticalCurvedList"/>
    <dgm:cxn modelId="{CC0685DF-B37B-4588-87C3-A08127F4AEAE}" type="presParOf" srcId="{D3F422CB-8E4A-4BA8-B5C5-65BE49B7542A}" destId="{1E6A7A3D-7CDA-43A2-A1DC-20E07735E398}" srcOrd="4" destOrd="0" presId="urn:microsoft.com/office/officeart/2008/layout/VerticalCurvedList"/>
    <dgm:cxn modelId="{967CD31B-8DC9-4651-AA1A-9DEEE6981378}" type="presParOf" srcId="{1E6A7A3D-7CDA-43A2-A1DC-20E07735E398}" destId="{9C21F80C-C3E6-4863-A72E-CB9D110CC334}" srcOrd="0" destOrd="0" presId="urn:microsoft.com/office/officeart/2008/layout/VerticalCurvedList"/>
    <dgm:cxn modelId="{5412BAD5-3819-43BA-BA3F-8C95422192CA}" type="presParOf" srcId="{D3F422CB-8E4A-4BA8-B5C5-65BE49B7542A}" destId="{FD89B8C3-76C8-42B8-80C8-3C95B9F2B7BC}" srcOrd="5" destOrd="0" presId="urn:microsoft.com/office/officeart/2008/layout/VerticalCurvedList"/>
    <dgm:cxn modelId="{6707323B-C88A-4B66-9342-26E117CC8110}" type="presParOf" srcId="{D3F422CB-8E4A-4BA8-B5C5-65BE49B7542A}" destId="{E6ACACED-21A3-4DC8-BBE7-3C21F17E5FFD}" srcOrd="6" destOrd="0" presId="urn:microsoft.com/office/officeart/2008/layout/VerticalCurvedList"/>
    <dgm:cxn modelId="{7E1991C4-6E1D-4417-810A-BB402492B0F2}" type="presParOf" srcId="{E6ACACED-21A3-4DC8-BBE7-3C21F17E5FFD}" destId="{F4AF36AF-F716-483D-9A58-A568460D8539}" srcOrd="0" destOrd="0" presId="urn:microsoft.com/office/officeart/2008/layout/VerticalCurvedList"/>
    <dgm:cxn modelId="{DD88BFA0-F168-4C9A-98DA-7A1542CB956A}" type="presParOf" srcId="{D3F422CB-8E4A-4BA8-B5C5-65BE49B7542A}" destId="{ECB37B11-75F8-43B2-A502-EFDB09370D44}" srcOrd="7" destOrd="0" presId="urn:microsoft.com/office/officeart/2008/layout/VerticalCurvedList"/>
    <dgm:cxn modelId="{48B7CF0D-630C-40E0-9258-C1629C072110}" type="presParOf" srcId="{D3F422CB-8E4A-4BA8-B5C5-65BE49B7542A}" destId="{1375A08C-2C88-4BE2-935E-173E0E61D538}" srcOrd="8" destOrd="0" presId="urn:microsoft.com/office/officeart/2008/layout/VerticalCurvedList"/>
    <dgm:cxn modelId="{954D8E5D-8877-412E-808D-3EEC20D0C165}" type="presParOf" srcId="{1375A08C-2C88-4BE2-935E-173E0E61D538}" destId="{62E8A481-6863-4E4F-95FA-6B4E14A7508C}" srcOrd="0" destOrd="0" presId="urn:microsoft.com/office/officeart/2008/layout/VerticalCurvedList"/>
    <dgm:cxn modelId="{7A028351-D283-4161-BC2C-C990CA8144F1}" type="presParOf" srcId="{D3F422CB-8E4A-4BA8-B5C5-65BE49B7542A}" destId="{F6A51CA4-8952-4782-BEE4-711775ED73FE}" srcOrd="9" destOrd="0" presId="urn:microsoft.com/office/officeart/2008/layout/VerticalCurvedList"/>
    <dgm:cxn modelId="{795AABFB-FBB3-4C4E-93E2-3ED6DEB41D5F}" type="presParOf" srcId="{D3F422CB-8E4A-4BA8-B5C5-65BE49B7542A}" destId="{B46C1084-8EB7-4A55-94F5-85CCD5D2A196}" srcOrd="10" destOrd="0" presId="urn:microsoft.com/office/officeart/2008/layout/VerticalCurvedList"/>
    <dgm:cxn modelId="{37ACA294-6937-4A9B-B051-A7E6DC6C6358}" type="presParOf" srcId="{B46C1084-8EB7-4A55-94F5-85CCD5D2A196}" destId="{F0B2AF02-7452-44D3-9DF0-382DFC5A1F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8C39FA-365E-4834-83F2-71C441B0F134}"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ru-RU"/>
        </a:p>
      </dgm:t>
    </dgm:pt>
    <dgm:pt modelId="{2C1D3E90-4FD4-4566-8FF1-9E11EFB7B81E}">
      <dgm:prSet/>
      <dgm:spPr/>
      <dgm:t>
        <a:bodyPr/>
        <a:lstStyle/>
        <a:p>
          <a:pPr rtl="0"/>
          <a:r>
            <a:rPr lang="ru-RU"/>
            <a:t>Новые технологии</a:t>
          </a:r>
        </a:p>
      </dgm:t>
    </dgm:pt>
    <dgm:pt modelId="{17250353-C966-4F1C-ACB8-A421484E1F51}" type="parTrans" cxnId="{DFC90D2F-5C28-4BFB-8B97-3BE80E08FF0E}">
      <dgm:prSet/>
      <dgm:spPr/>
      <dgm:t>
        <a:bodyPr/>
        <a:lstStyle/>
        <a:p>
          <a:endParaRPr lang="ru-RU"/>
        </a:p>
      </dgm:t>
    </dgm:pt>
    <dgm:pt modelId="{6D8B6E22-3249-4D97-B938-21419B90F436}" type="sibTrans" cxnId="{DFC90D2F-5C28-4BFB-8B97-3BE80E08FF0E}">
      <dgm:prSet/>
      <dgm:spPr/>
      <dgm:t>
        <a:bodyPr/>
        <a:lstStyle/>
        <a:p>
          <a:endParaRPr lang="ru-RU"/>
        </a:p>
      </dgm:t>
    </dgm:pt>
    <dgm:pt modelId="{457531A2-A21F-4EC8-B768-4DAB64DCBC49}">
      <dgm:prSet/>
      <dgm:spPr/>
      <dgm:t>
        <a:bodyPr/>
        <a:lstStyle/>
        <a:p>
          <a:pPr rtl="0"/>
          <a:r>
            <a:rPr lang="ru-RU"/>
            <a:t>Критически важные бизнес-требования</a:t>
          </a:r>
        </a:p>
      </dgm:t>
    </dgm:pt>
    <dgm:pt modelId="{080752DC-A929-4D43-9F7B-5F68003C1B49}" type="parTrans" cxnId="{ED6A8261-29A8-49FE-918E-4DFE76A95636}">
      <dgm:prSet/>
      <dgm:spPr/>
      <dgm:t>
        <a:bodyPr/>
        <a:lstStyle/>
        <a:p>
          <a:endParaRPr lang="ru-RU"/>
        </a:p>
      </dgm:t>
    </dgm:pt>
    <dgm:pt modelId="{B621435B-2C42-48EC-8B1C-FF7CCAA47228}" type="sibTrans" cxnId="{ED6A8261-29A8-49FE-918E-4DFE76A95636}">
      <dgm:prSet/>
      <dgm:spPr/>
      <dgm:t>
        <a:bodyPr/>
        <a:lstStyle/>
        <a:p>
          <a:endParaRPr lang="ru-RU"/>
        </a:p>
      </dgm:t>
    </dgm:pt>
    <dgm:pt modelId="{914A1DE6-8577-4A1F-AA81-DD5B62205AB0}" type="pres">
      <dgm:prSet presAssocID="{2D8C39FA-365E-4834-83F2-71C441B0F134}" presName="Name0" presStyleCnt="0">
        <dgm:presLayoutVars>
          <dgm:chMax val="7"/>
          <dgm:chPref val="7"/>
          <dgm:dir/>
        </dgm:presLayoutVars>
      </dgm:prSet>
      <dgm:spPr/>
    </dgm:pt>
    <dgm:pt modelId="{3C806B16-EBCA-4928-96B4-253C470DA0FD}" type="pres">
      <dgm:prSet presAssocID="{2D8C39FA-365E-4834-83F2-71C441B0F134}" presName="Name1" presStyleCnt="0"/>
      <dgm:spPr/>
    </dgm:pt>
    <dgm:pt modelId="{0BE64532-04A9-477C-9E08-48AC1FD978C6}" type="pres">
      <dgm:prSet presAssocID="{2D8C39FA-365E-4834-83F2-71C441B0F134}" presName="cycle" presStyleCnt="0"/>
      <dgm:spPr/>
    </dgm:pt>
    <dgm:pt modelId="{2E22F0E0-AF1D-4A5E-8AC9-1ADC2BA421AA}" type="pres">
      <dgm:prSet presAssocID="{2D8C39FA-365E-4834-83F2-71C441B0F134}" presName="srcNode" presStyleLbl="node1" presStyleIdx="0" presStyleCnt="2"/>
      <dgm:spPr/>
    </dgm:pt>
    <dgm:pt modelId="{48006B18-76F5-4341-B33B-C0F6D2FF742F}" type="pres">
      <dgm:prSet presAssocID="{2D8C39FA-365E-4834-83F2-71C441B0F134}" presName="conn" presStyleLbl="parChTrans1D2" presStyleIdx="0" presStyleCnt="1"/>
      <dgm:spPr/>
    </dgm:pt>
    <dgm:pt modelId="{88448104-5667-491B-83E8-705D21F39E93}" type="pres">
      <dgm:prSet presAssocID="{2D8C39FA-365E-4834-83F2-71C441B0F134}" presName="extraNode" presStyleLbl="node1" presStyleIdx="0" presStyleCnt="2"/>
      <dgm:spPr/>
    </dgm:pt>
    <dgm:pt modelId="{7FE7927B-786A-49F1-B81F-4AD43672A9C5}" type="pres">
      <dgm:prSet presAssocID="{2D8C39FA-365E-4834-83F2-71C441B0F134}" presName="dstNode" presStyleLbl="node1" presStyleIdx="0" presStyleCnt="2"/>
      <dgm:spPr/>
    </dgm:pt>
    <dgm:pt modelId="{DCDDDD3C-DF04-4322-BD93-38D6AD6258EB}" type="pres">
      <dgm:prSet presAssocID="{2C1D3E90-4FD4-4566-8FF1-9E11EFB7B81E}" presName="text_1" presStyleLbl="node1" presStyleIdx="0" presStyleCnt="2">
        <dgm:presLayoutVars>
          <dgm:bulletEnabled val="1"/>
        </dgm:presLayoutVars>
      </dgm:prSet>
      <dgm:spPr/>
    </dgm:pt>
    <dgm:pt modelId="{C0209507-4BC6-47A6-906D-EBB8E304BFC4}" type="pres">
      <dgm:prSet presAssocID="{2C1D3E90-4FD4-4566-8FF1-9E11EFB7B81E}" presName="accent_1" presStyleCnt="0"/>
      <dgm:spPr/>
    </dgm:pt>
    <dgm:pt modelId="{0AB4824A-8BF1-4D0E-9CD8-9D65B4E956BE}" type="pres">
      <dgm:prSet presAssocID="{2C1D3E90-4FD4-4566-8FF1-9E11EFB7B81E}" presName="accentRepeatNode" presStyleLbl="solidFgAcc1" presStyleIdx="0" presStyleCnt="2"/>
      <dgm:spPr/>
    </dgm:pt>
    <dgm:pt modelId="{C5089E65-DEEF-4D35-ADF1-0319F5C8E426}" type="pres">
      <dgm:prSet presAssocID="{457531A2-A21F-4EC8-B768-4DAB64DCBC49}" presName="text_2" presStyleLbl="node1" presStyleIdx="1" presStyleCnt="2">
        <dgm:presLayoutVars>
          <dgm:bulletEnabled val="1"/>
        </dgm:presLayoutVars>
      </dgm:prSet>
      <dgm:spPr/>
    </dgm:pt>
    <dgm:pt modelId="{B069DC87-B683-4704-8641-74939645305E}" type="pres">
      <dgm:prSet presAssocID="{457531A2-A21F-4EC8-B768-4DAB64DCBC49}" presName="accent_2" presStyleCnt="0"/>
      <dgm:spPr/>
    </dgm:pt>
    <dgm:pt modelId="{D397F8DB-63A9-416D-B74E-5BBB37A71B1A}" type="pres">
      <dgm:prSet presAssocID="{457531A2-A21F-4EC8-B768-4DAB64DCBC49}" presName="accentRepeatNode" presStyleLbl="solidFgAcc1" presStyleIdx="1" presStyleCnt="2"/>
      <dgm:spPr/>
    </dgm:pt>
  </dgm:ptLst>
  <dgm:cxnLst>
    <dgm:cxn modelId="{38A2FA1A-143C-4AFC-906F-E7A3A3B27A20}" type="presOf" srcId="{6D8B6E22-3249-4D97-B938-21419B90F436}" destId="{48006B18-76F5-4341-B33B-C0F6D2FF742F}" srcOrd="0" destOrd="0" presId="urn:microsoft.com/office/officeart/2008/layout/VerticalCurvedList"/>
    <dgm:cxn modelId="{DFC90D2F-5C28-4BFB-8B97-3BE80E08FF0E}" srcId="{2D8C39FA-365E-4834-83F2-71C441B0F134}" destId="{2C1D3E90-4FD4-4566-8FF1-9E11EFB7B81E}" srcOrd="0" destOrd="0" parTransId="{17250353-C966-4F1C-ACB8-A421484E1F51}" sibTransId="{6D8B6E22-3249-4D97-B938-21419B90F436}"/>
    <dgm:cxn modelId="{ED6A8261-29A8-49FE-918E-4DFE76A95636}" srcId="{2D8C39FA-365E-4834-83F2-71C441B0F134}" destId="{457531A2-A21F-4EC8-B768-4DAB64DCBC49}" srcOrd="1" destOrd="0" parTransId="{080752DC-A929-4D43-9F7B-5F68003C1B49}" sibTransId="{B621435B-2C42-48EC-8B1C-FF7CCAA47228}"/>
    <dgm:cxn modelId="{109E374D-3796-45BC-9D92-9553346BF0CF}" type="presOf" srcId="{457531A2-A21F-4EC8-B768-4DAB64DCBC49}" destId="{C5089E65-DEEF-4D35-ADF1-0319F5C8E426}" srcOrd="0" destOrd="0" presId="urn:microsoft.com/office/officeart/2008/layout/VerticalCurvedList"/>
    <dgm:cxn modelId="{F999ECAE-198E-4140-B5ED-0211B01B2110}" type="presOf" srcId="{2D8C39FA-365E-4834-83F2-71C441B0F134}" destId="{914A1DE6-8577-4A1F-AA81-DD5B62205AB0}" srcOrd="0" destOrd="0" presId="urn:microsoft.com/office/officeart/2008/layout/VerticalCurvedList"/>
    <dgm:cxn modelId="{BDB9B5D4-4D4E-46DB-A3A5-E08E5EEF1BC6}" type="presOf" srcId="{2C1D3E90-4FD4-4566-8FF1-9E11EFB7B81E}" destId="{DCDDDD3C-DF04-4322-BD93-38D6AD6258EB}" srcOrd="0" destOrd="0" presId="urn:microsoft.com/office/officeart/2008/layout/VerticalCurvedList"/>
    <dgm:cxn modelId="{6F3D56F7-682D-4F4F-BA6A-66BD28C8A532}" type="presParOf" srcId="{914A1DE6-8577-4A1F-AA81-DD5B62205AB0}" destId="{3C806B16-EBCA-4928-96B4-253C470DA0FD}" srcOrd="0" destOrd="0" presId="urn:microsoft.com/office/officeart/2008/layout/VerticalCurvedList"/>
    <dgm:cxn modelId="{65AF32A1-7995-4B38-AAD6-B577EE9E93C2}" type="presParOf" srcId="{3C806B16-EBCA-4928-96B4-253C470DA0FD}" destId="{0BE64532-04A9-477C-9E08-48AC1FD978C6}" srcOrd="0" destOrd="0" presId="urn:microsoft.com/office/officeart/2008/layout/VerticalCurvedList"/>
    <dgm:cxn modelId="{FBEA7469-E7E5-471C-B10D-0BF94280F369}" type="presParOf" srcId="{0BE64532-04A9-477C-9E08-48AC1FD978C6}" destId="{2E22F0E0-AF1D-4A5E-8AC9-1ADC2BA421AA}" srcOrd="0" destOrd="0" presId="urn:microsoft.com/office/officeart/2008/layout/VerticalCurvedList"/>
    <dgm:cxn modelId="{457540AA-9BCB-475F-B3FA-53AFE945CC94}" type="presParOf" srcId="{0BE64532-04A9-477C-9E08-48AC1FD978C6}" destId="{48006B18-76F5-4341-B33B-C0F6D2FF742F}" srcOrd="1" destOrd="0" presId="urn:microsoft.com/office/officeart/2008/layout/VerticalCurvedList"/>
    <dgm:cxn modelId="{14174BD9-F269-486D-A80A-A8CC677D7016}" type="presParOf" srcId="{0BE64532-04A9-477C-9E08-48AC1FD978C6}" destId="{88448104-5667-491B-83E8-705D21F39E93}" srcOrd="2" destOrd="0" presId="urn:microsoft.com/office/officeart/2008/layout/VerticalCurvedList"/>
    <dgm:cxn modelId="{1EC5671F-E1D2-4C2D-B543-AAD1A8ED321C}" type="presParOf" srcId="{0BE64532-04A9-477C-9E08-48AC1FD978C6}" destId="{7FE7927B-786A-49F1-B81F-4AD43672A9C5}" srcOrd="3" destOrd="0" presId="urn:microsoft.com/office/officeart/2008/layout/VerticalCurvedList"/>
    <dgm:cxn modelId="{2E399023-D59F-45E1-AC34-BDF0F991D135}" type="presParOf" srcId="{3C806B16-EBCA-4928-96B4-253C470DA0FD}" destId="{DCDDDD3C-DF04-4322-BD93-38D6AD6258EB}" srcOrd="1" destOrd="0" presId="urn:microsoft.com/office/officeart/2008/layout/VerticalCurvedList"/>
    <dgm:cxn modelId="{A3C7BAA4-B183-4300-8F68-881C303006F0}" type="presParOf" srcId="{3C806B16-EBCA-4928-96B4-253C470DA0FD}" destId="{C0209507-4BC6-47A6-906D-EBB8E304BFC4}" srcOrd="2" destOrd="0" presId="urn:microsoft.com/office/officeart/2008/layout/VerticalCurvedList"/>
    <dgm:cxn modelId="{82B392A6-C848-40D9-B728-37578B4CC556}" type="presParOf" srcId="{C0209507-4BC6-47A6-906D-EBB8E304BFC4}" destId="{0AB4824A-8BF1-4D0E-9CD8-9D65B4E956BE}" srcOrd="0" destOrd="0" presId="urn:microsoft.com/office/officeart/2008/layout/VerticalCurvedList"/>
    <dgm:cxn modelId="{B0997D43-F13F-4A72-8250-560082FAD701}" type="presParOf" srcId="{3C806B16-EBCA-4928-96B4-253C470DA0FD}" destId="{C5089E65-DEEF-4D35-ADF1-0319F5C8E426}" srcOrd="3" destOrd="0" presId="urn:microsoft.com/office/officeart/2008/layout/VerticalCurvedList"/>
    <dgm:cxn modelId="{057C0A52-05C3-4DD2-B9F0-50566579290F}" type="presParOf" srcId="{3C806B16-EBCA-4928-96B4-253C470DA0FD}" destId="{B069DC87-B683-4704-8641-74939645305E}" srcOrd="4" destOrd="0" presId="urn:microsoft.com/office/officeart/2008/layout/VerticalCurvedList"/>
    <dgm:cxn modelId="{C9B44E59-7EBB-4349-A781-E0FC6201BE9A}" type="presParOf" srcId="{B069DC87-B683-4704-8641-74939645305E}" destId="{D397F8DB-63A9-416D-B74E-5BBB37A71B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3D61A-1F84-43F9-AA65-F0753EB0CFA3}">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04612A-D6F6-44BB-BBAB-8534F1E7C545}">
      <dsp:nvSpPr>
        <dsp:cNvPr id="0" name=""/>
        <dsp:cNvSpPr/>
      </dsp:nvSpPr>
      <dsp:spPr>
        <a:xfrm>
          <a:off x="427226" y="282782"/>
          <a:ext cx="7739890" cy="56592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dirty="0"/>
            <a:t>Разделение функций</a:t>
          </a:r>
        </a:p>
      </dsp:txBody>
      <dsp:txXfrm>
        <a:off x="427226" y="282782"/>
        <a:ext cx="7739890" cy="565926"/>
      </dsp:txXfrm>
    </dsp:sp>
    <dsp:sp modelId="{E4149097-C926-445E-AA45-A34E70C5D8DD}">
      <dsp:nvSpPr>
        <dsp:cNvPr id="0" name=""/>
        <dsp:cNvSpPr/>
      </dsp:nvSpPr>
      <dsp:spPr>
        <a:xfrm>
          <a:off x="73522" y="212041"/>
          <a:ext cx="707408" cy="7074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CC0429B-3961-4CA4-AC14-2CE14B16EF17}">
      <dsp:nvSpPr>
        <dsp:cNvPr id="0" name=""/>
        <dsp:cNvSpPr/>
      </dsp:nvSpPr>
      <dsp:spPr>
        <a:xfrm>
          <a:off x="832752" y="1131400"/>
          <a:ext cx="7334364" cy="565926"/>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Принцип единственности ответственности</a:t>
          </a:r>
        </a:p>
      </dsp:txBody>
      <dsp:txXfrm>
        <a:off x="832752" y="1131400"/>
        <a:ext cx="7334364" cy="565926"/>
      </dsp:txXfrm>
    </dsp:sp>
    <dsp:sp modelId="{AB2DA5A2-85DC-4149-8E5E-1420DC1B9612}">
      <dsp:nvSpPr>
        <dsp:cNvPr id="0" name=""/>
        <dsp:cNvSpPr/>
      </dsp:nvSpPr>
      <dsp:spPr>
        <a:xfrm>
          <a:off x="479048" y="1060659"/>
          <a:ext cx="707408" cy="7074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7FFB929-E5E7-4896-9A32-13D0E2277465}">
      <dsp:nvSpPr>
        <dsp:cNvPr id="0" name=""/>
        <dsp:cNvSpPr/>
      </dsp:nvSpPr>
      <dsp:spPr>
        <a:xfrm>
          <a:off x="957216" y="1980018"/>
          <a:ext cx="7209900" cy="565926"/>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Принцип минимального знания</a:t>
          </a:r>
        </a:p>
      </dsp:txBody>
      <dsp:txXfrm>
        <a:off x="957216" y="1980018"/>
        <a:ext cx="7209900" cy="565926"/>
      </dsp:txXfrm>
    </dsp:sp>
    <dsp:sp modelId="{310B1768-9F9B-4CF9-9C09-1D1E4D1ED843}">
      <dsp:nvSpPr>
        <dsp:cNvPr id="0" name=""/>
        <dsp:cNvSpPr/>
      </dsp:nvSpPr>
      <dsp:spPr>
        <a:xfrm>
          <a:off x="603512" y="1909277"/>
          <a:ext cx="707408" cy="7074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B3E138-662D-4D68-9968-7C3414D9B87C}">
      <dsp:nvSpPr>
        <dsp:cNvPr id="0" name=""/>
        <dsp:cNvSpPr/>
      </dsp:nvSpPr>
      <dsp:spPr>
        <a:xfrm>
          <a:off x="832752" y="2828636"/>
          <a:ext cx="7334364" cy="565926"/>
        </a:xfrm>
        <a:prstGeom prst="rec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Не повторяйтесь</a:t>
          </a:r>
        </a:p>
      </dsp:txBody>
      <dsp:txXfrm>
        <a:off x="832752" y="2828636"/>
        <a:ext cx="7334364" cy="565926"/>
      </dsp:txXfrm>
    </dsp:sp>
    <dsp:sp modelId="{542C2C6A-1BED-4B31-843A-FDFBB829BD6D}">
      <dsp:nvSpPr>
        <dsp:cNvPr id="0" name=""/>
        <dsp:cNvSpPr/>
      </dsp:nvSpPr>
      <dsp:spPr>
        <a:xfrm>
          <a:off x="479048" y="2757895"/>
          <a:ext cx="707408" cy="7074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F03DD42-EBF5-4F23-8C1D-ED366BD2C228}">
      <dsp:nvSpPr>
        <dsp:cNvPr id="0" name=""/>
        <dsp:cNvSpPr/>
      </dsp:nvSpPr>
      <dsp:spPr>
        <a:xfrm>
          <a:off x="427226" y="3677254"/>
          <a:ext cx="7739890" cy="565926"/>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Минимизируйте проектирование наперед</a:t>
          </a:r>
        </a:p>
      </dsp:txBody>
      <dsp:txXfrm>
        <a:off x="427226" y="3677254"/>
        <a:ext cx="7739890" cy="565926"/>
      </dsp:txXfrm>
    </dsp:sp>
    <dsp:sp modelId="{6328A14C-88FB-4A07-8AFC-6F1EB86CC33F}">
      <dsp:nvSpPr>
        <dsp:cNvPr id="0" name=""/>
        <dsp:cNvSpPr/>
      </dsp:nvSpPr>
      <dsp:spPr>
        <a:xfrm>
          <a:off x="73522" y="3606513"/>
          <a:ext cx="707408" cy="70740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57259-DF0A-435C-8E73-5DA0C347AB92}">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487FC-525D-493A-ADF9-764AF727222B}">
      <dsp:nvSpPr>
        <dsp:cNvPr id="0" name=""/>
        <dsp:cNvSpPr/>
      </dsp:nvSpPr>
      <dsp:spPr>
        <a:xfrm>
          <a:off x="511409" y="347956"/>
          <a:ext cx="765570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rtl="0">
            <a:lnSpc>
              <a:spcPct val="90000"/>
            </a:lnSpc>
            <a:spcBef>
              <a:spcPct val="0"/>
            </a:spcBef>
            <a:spcAft>
              <a:spcPct val="35000"/>
            </a:spcAft>
            <a:buNone/>
          </a:pPr>
          <a:r>
            <a:rPr lang="ru-RU" sz="3600" kern="1200"/>
            <a:t>Общесистемные качества</a:t>
          </a:r>
        </a:p>
      </dsp:txBody>
      <dsp:txXfrm>
        <a:off x="511409" y="347956"/>
        <a:ext cx="7655707" cy="696274"/>
      </dsp:txXfrm>
    </dsp:sp>
    <dsp:sp modelId="{E910A2BF-3F48-4C6C-9086-9DBD8E654A08}">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CAF88-DBE1-44FF-A817-BAE80CF51637}">
      <dsp:nvSpPr>
        <dsp:cNvPr id="0" name=""/>
        <dsp:cNvSpPr/>
      </dsp:nvSpPr>
      <dsp:spPr>
        <a:xfrm>
          <a:off x="910599" y="1392548"/>
          <a:ext cx="7256517" cy="6962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rtl="0">
            <a:lnSpc>
              <a:spcPct val="90000"/>
            </a:lnSpc>
            <a:spcBef>
              <a:spcPct val="0"/>
            </a:spcBef>
            <a:spcAft>
              <a:spcPct val="35000"/>
            </a:spcAft>
            <a:buNone/>
          </a:pPr>
          <a:r>
            <a:rPr lang="ru-RU" sz="3600" kern="1200"/>
            <a:t>Качества времени выполнения</a:t>
          </a:r>
        </a:p>
      </dsp:txBody>
      <dsp:txXfrm>
        <a:off x="910599" y="1392548"/>
        <a:ext cx="7256517" cy="696274"/>
      </dsp:txXfrm>
    </dsp:sp>
    <dsp:sp modelId="{A90DA15E-EEB5-4EE2-9C5B-30926BAB9B9D}">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A7837-1B92-4E22-8639-FD8F9F5D3ED4}">
      <dsp:nvSpPr>
        <dsp:cNvPr id="0" name=""/>
        <dsp:cNvSpPr/>
      </dsp:nvSpPr>
      <dsp:spPr>
        <a:xfrm>
          <a:off x="910599" y="2437140"/>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rtl="0">
            <a:lnSpc>
              <a:spcPct val="90000"/>
            </a:lnSpc>
            <a:spcBef>
              <a:spcPct val="0"/>
            </a:spcBef>
            <a:spcAft>
              <a:spcPct val="35000"/>
            </a:spcAft>
            <a:buNone/>
          </a:pPr>
          <a:r>
            <a:rPr lang="ru-RU" sz="3600" kern="1200"/>
            <a:t>Конструктивные качества</a:t>
          </a:r>
        </a:p>
      </dsp:txBody>
      <dsp:txXfrm>
        <a:off x="910599" y="2437140"/>
        <a:ext cx="7256517" cy="696274"/>
      </dsp:txXfrm>
    </dsp:sp>
    <dsp:sp modelId="{B843B636-476B-43A1-BA0E-517731CD3679}">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D1AF9-57B4-4A43-9E21-C142EEF9835D}">
      <dsp:nvSpPr>
        <dsp:cNvPr id="0" name=""/>
        <dsp:cNvSpPr/>
      </dsp:nvSpPr>
      <dsp:spPr>
        <a:xfrm>
          <a:off x="511409" y="3481732"/>
          <a:ext cx="7655707" cy="6962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marL="0" lvl="0" indent="0" algn="l" defTabSz="1600200" rtl="0">
            <a:lnSpc>
              <a:spcPct val="90000"/>
            </a:lnSpc>
            <a:spcBef>
              <a:spcPct val="0"/>
            </a:spcBef>
            <a:spcAft>
              <a:spcPct val="35000"/>
            </a:spcAft>
            <a:buNone/>
          </a:pPr>
          <a:r>
            <a:rPr lang="ru-RU" sz="3600" kern="1200"/>
            <a:t>Пользовательские качества</a:t>
          </a:r>
        </a:p>
      </dsp:txBody>
      <dsp:txXfrm>
        <a:off x="511409" y="3481732"/>
        <a:ext cx="7655707" cy="696274"/>
      </dsp:txXfrm>
    </dsp:sp>
    <dsp:sp modelId="{E593B5D0-24B3-435A-803D-B232BFA397F5}">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21088-5B1C-4003-BDBD-DD44BFE41521}">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03E49-E117-465B-9A37-5ACF06D812DD}">
      <dsp:nvSpPr>
        <dsp:cNvPr id="0" name=""/>
        <dsp:cNvSpPr/>
      </dsp:nvSpPr>
      <dsp:spPr>
        <a:xfrm>
          <a:off x="317496" y="205750"/>
          <a:ext cx="7851682"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Аутентификация и авторизация</a:t>
          </a:r>
        </a:p>
      </dsp:txBody>
      <dsp:txXfrm>
        <a:off x="317496" y="205750"/>
        <a:ext cx="7851682" cy="411319"/>
      </dsp:txXfrm>
    </dsp:sp>
    <dsp:sp modelId="{21964DFA-1614-4BA8-A7FA-721CC5F3A067}">
      <dsp:nvSpPr>
        <dsp:cNvPr id="0" name=""/>
        <dsp:cNvSpPr/>
      </dsp:nvSpPr>
      <dsp:spPr>
        <a:xfrm>
          <a:off x="60421" y="154335"/>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566-982D-4AD6-8ECF-922441F4D076}">
      <dsp:nvSpPr>
        <dsp:cNvPr id="0" name=""/>
        <dsp:cNvSpPr/>
      </dsp:nvSpPr>
      <dsp:spPr>
        <a:xfrm>
          <a:off x="689983" y="823091"/>
          <a:ext cx="7479195"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Кэширование</a:t>
          </a:r>
        </a:p>
      </dsp:txBody>
      <dsp:txXfrm>
        <a:off x="689983" y="823091"/>
        <a:ext cx="7479195" cy="411319"/>
      </dsp:txXfrm>
    </dsp:sp>
    <dsp:sp modelId="{54438371-EF64-4A04-BBFB-D0BE75BC86BB}">
      <dsp:nvSpPr>
        <dsp:cNvPr id="0" name=""/>
        <dsp:cNvSpPr/>
      </dsp:nvSpPr>
      <dsp:spPr>
        <a:xfrm>
          <a:off x="432908" y="771676"/>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FB0E4-F089-42E1-B2AE-35C9A353B608}">
      <dsp:nvSpPr>
        <dsp:cNvPr id="0" name=""/>
        <dsp:cNvSpPr/>
      </dsp:nvSpPr>
      <dsp:spPr>
        <a:xfrm>
          <a:off x="894103" y="1439980"/>
          <a:ext cx="7275074" cy="4113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Связь</a:t>
          </a:r>
        </a:p>
      </dsp:txBody>
      <dsp:txXfrm>
        <a:off x="894103" y="1439980"/>
        <a:ext cx="7275074" cy="411319"/>
      </dsp:txXfrm>
    </dsp:sp>
    <dsp:sp modelId="{0718D296-14F7-46F9-BD69-F0F403C3B86F}">
      <dsp:nvSpPr>
        <dsp:cNvPr id="0" name=""/>
        <dsp:cNvSpPr/>
      </dsp:nvSpPr>
      <dsp:spPr>
        <a:xfrm>
          <a:off x="637029" y="1388565"/>
          <a:ext cx="514149" cy="5141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9A1D2C-B2BE-438A-A6D9-B1FBE7B440A5}">
      <dsp:nvSpPr>
        <dsp:cNvPr id="0" name=""/>
        <dsp:cNvSpPr/>
      </dsp:nvSpPr>
      <dsp:spPr>
        <a:xfrm>
          <a:off x="959277" y="2057321"/>
          <a:ext cx="7209900" cy="4113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Управление конфигурацией</a:t>
          </a:r>
        </a:p>
      </dsp:txBody>
      <dsp:txXfrm>
        <a:off x="959277" y="2057321"/>
        <a:ext cx="7209900" cy="411319"/>
      </dsp:txXfrm>
    </dsp:sp>
    <dsp:sp modelId="{48D7EC50-6D75-4848-9333-F28AA3BC22CF}">
      <dsp:nvSpPr>
        <dsp:cNvPr id="0" name=""/>
        <dsp:cNvSpPr/>
      </dsp:nvSpPr>
      <dsp:spPr>
        <a:xfrm>
          <a:off x="702203" y="2005906"/>
          <a:ext cx="514149" cy="5141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B27AD-69F9-4A49-B956-B3F910423069}">
      <dsp:nvSpPr>
        <dsp:cNvPr id="0" name=""/>
        <dsp:cNvSpPr/>
      </dsp:nvSpPr>
      <dsp:spPr>
        <a:xfrm>
          <a:off x="894103" y="2674663"/>
          <a:ext cx="7275074" cy="4113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Управление исключениями</a:t>
          </a:r>
        </a:p>
      </dsp:txBody>
      <dsp:txXfrm>
        <a:off x="894103" y="2674663"/>
        <a:ext cx="7275074" cy="411319"/>
      </dsp:txXfrm>
    </dsp:sp>
    <dsp:sp modelId="{A065A113-23D8-4EB5-9AC8-375A923B8DF4}">
      <dsp:nvSpPr>
        <dsp:cNvPr id="0" name=""/>
        <dsp:cNvSpPr/>
      </dsp:nvSpPr>
      <dsp:spPr>
        <a:xfrm>
          <a:off x="637029" y="2623248"/>
          <a:ext cx="514149" cy="51414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AF049-FB90-4A55-94D0-793B83155266}">
      <dsp:nvSpPr>
        <dsp:cNvPr id="0" name=""/>
        <dsp:cNvSpPr/>
      </dsp:nvSpPr>
      <dsp:spPr>
        <a:xfrm>
          <a:off x="689983" y="3291551"/>
          <a:ext cx="7479195"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Протоколирование и инструментирование</a:t>
          </a:r>
        </a:p>
      </dsp:txBody>
      <dsp:txXfrm>
        <a:off x="689983" y="3291551"/>
        <a:ext cx="7479195" cy="411319"/>
      </dsp:txXfrm>
    </dsp:sp>
    <dsp:sp modelId="{62512EB7-9B10-4D2B-B83D-E9B80B9C164F}">
      <dsp:nvSpPr>
        <dsp:cNvPr id="0" name=""/>
        <dsp:cNvSpPr/>
      </dsp:nvSpPr>
      <dsp:spPr>
        <a:xfrm>
          <a:off x="432908" y="3240136"/>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7C81B-1DA6-4140-A469-B4A82AA5A74C}">
      <dsp:nvSpPr>
        <dsp:cNvPr id="0" name=""/>
        <dsp:cNvSpPr/>
      </dsp:nvSpPr>
      <dsp:spPr>
        <a:xfrm>
          <a:off x="317496" y="3908893"/>
          <a:ext cx="7851682"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Валидация</a:t>
          </a:r>
        </a:p>
      </dsp:txBody>
      <dsp:txXfrm>
        <a:off x="317496" y="3908893"/>
        <a:ext cx="7851682" cy="411319"/>
      </dsp:txXfrm>
    </dsp:sp>
    <dsp:sp modelId="{80BE37A2-E28A-4CFE-A824-EDCD4D27C118}">
      <dsp:nvSpPr>
        <dsp:cNvPr id="0" name=""/>
        <dsp:cNvSpPr/>
      </dsp:nvSpPr>
      <dsp:spPr>
        <a:xfrm>
          <a:off x="60421" y="3857478"/>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6B03-2ADB-4FF9-A93E-B071A0AD0F86}">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F8BEB-ACC6-45A0-8A72-56EE0E674808}">
      <dsp:nvSpPr>
        <dsp:cNvPr id="0" name=""/>
        <dsp:cNvSpPr/>
      </dsp:nvSpPr>
      <dsp:spPr>
        <a:xfrm>
          <a:off x="317496" y="205750"/>
          <a:ext cx="7851682"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Аудит и протоколирование</a:t>
          </a:r>
        </a:p>
      </dsp:txBody>
      <dsp:txXfrm>
        <a:off x="317496" y="205750"/>
        <a:ext cx="7851682" cy="411319"/>
      </dsp:txXfrm>
    </dsp:sp>
    <dsp:sp modelId="{94D83D4A-C522-4E33-80B2-5C312D9C53C3}">
      <dsp:nvSpPr>
        <dsp:cNvPr id="0" name=""/>
        <dsp:cNvSpPr/>
      </dsp:nvSpPr>
      <dsp:spPr>
        <a:xfrm>
          <a:off x="60421" y="154335"/>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A2673-2261-4EC8-AC80-8CF4F801614F}">
      <dsp:nvSpPr>
        <dsp:cNvPr id="0" name=""/>
        <dsp:cNvSpPr/>
      </dsp:nvSpPr>
      <dsp:spPr>
        <a:xfrm>
          <a:off x="689983" y="823091"/>
          <a:ext cx="7479195"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Аутентификация</a:t>
          </a:r>
        </a:p>
      </dsp:txBody>
      <dsp:txXfrm>
        <a:off x="689983" y="823091"/>
        <a:ext cx="7479195" cy="411319"/>
      </dsp:txXfrm>
    </dsp:sp>
    <dsp:sp modelId="{B3D43B36-C64C-4958-AA86-5E8D69B179B8}">
      <dsp:nvSpPr>
        <dsp:cNvPr id="0" name=""/>
        <dsp:cNvSpPr/>
      </dsp:nvSpPr>
      <dsp:spPr>
        <a:xfrm>
          <a:off x="432908" y="771676"/>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AE354-893B-427B-8020-531622D1293B}">
      <dsp:nvSpPr>
        <dsp:cNvPr id="0" name=""/>
        <dsp:cNvSpPr/>
      </dsp:nvSpPr>
      <dsp:spPr>
        <a:xfrm>
          <a:off x="894103" y="1439980"/>
          <a:ext cx="7275074" cy="4113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Авторизация</a:t>
          </a:r>
        </a:p>
      </dsp:txBody>
      <dsp:txXfrm>
        <a:off x="894103" y="1439980"/>
        <a:ext cx="7275074" cy="411319"/>
      </dsp:txXfrm>
    </dsp:sp>
    <dsp:sp modelId="{4763081D-17FC-4E2D-857C-B87059F0CE80}">
      <dsp:nvSpPr>
        <dsp:cNvPr id="0" name=""/>
        <dsp:cNvSpPr/>
      </dsp:nvSpPr>
      <dsp:spPr>
        <a:xfrm>
          <a:off x="637029" y="1388565"/>
          <a:ext cx="514149" cy="5141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E2D01-9E68-4509-ABD5-9CBD15E0E585}">
      <dsp:nvSpPr>
        <dsp:cNvPr id="0" name=""/>
        <dsp:cNvSpPr/>
      </dsp:nvSpPr>
      <dsp:spPr>
        <a:xfrm>
          <a:off x="959277" y="2057321"/>
          <a:ext cx="7209900" cy="4113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Управление конфигурацией</a:t>
          </a:r>
        </a:p>
      </dsp:txBody>
      <dsp:txXfrm>
        <a:off x="959277" y="2057321"/>
        <a:ext cx="7209900" cy="411319"/>
      </dsp:txXfrm>
    </dsp:sp>
    <dsp:sp modelId="{7262075F-A4FD-4359-81BE-C4EFDE3E0B73}">
      <dsp:nvSpPr>
        <dsp:cNvPr id="0" name=""/>
        <dsp:cNvSpPr/>
      </dsp:nvSpPr>
      <dsp:spPr>
        <a:xfrm>
          <a:off x="702203" y="2005906"/>
          <a:ext cx="514149" cy="5141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11EBC-D569-4860-BC98-6949D88BEDCC}">
      <dsp:nvSpPr>
        <dsp:cNvPr id="0" name=""/>
        <dsp:cNvSpPr/>
      </dsp:nvSpPr>
      <dsp:spPr>
        <a:xfrm>
          <a:off x="894103" y="2674663"/>
          <a:ext cx="7275074" cy="4113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Шифрование</a:t>
          </a:r>
        </a:p>
      </dsp:txBody>
      <dsp:txXfrm>
        <a:off x="894103" y="2674663"/>
        <a:ext cx="7275074" cy="411319"/>
      </dsp:txXfrm>
    </dsp:sp>
    <dsp:sp modelId="{B1710FD0-E892-4006-91DA-6370E886B59B}">
      <dsp:nvSpPr>
        <dsp:cNvPr id="0" name=""/>
        <dsp:cNvSpPr/>
      </dsp:nvSpPr>
      <dsp:spPr>
        <a:xfrm>
          <a:off x="637029" y="2623248"/>
          <a:ext cx="514149" cy="51414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AEB8D-A383-4221-A95D-7F1F35F40D38}">
      <dsp:nvSpPr>
        <dsp:cNvPr id="0" name=""/>
        <dsp:cNvSpPr/>
      </dsp:nvSpPr>
      <dsp:spPr>
        <a:xfrm>
          <a:off x="689983" y="3291551"/>
          <a:ext cx="7479195"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Обработка исключений</a:t>
          </a:r>
        </a:p>
      </dsp:txBody>
      <dsp:txXfrm>
        <a:off x="689983" y="3291551"/>
        <a:ext cx="7479195" cy="411319"/>
      </dsp:txXfrm>
    </dsp:sp>
    <dsp:sp modelId="{3C75443D-C35B-446A-B7A7-5C5BF3785547}">
      <dsp:nvSpPr>
        <dsp:cNvPr id="0" name=""/>
        <dsp:cNvSpPr/>
      </dsp:nvSpPr>
      <dsp:spPr>
        <a:xfrm>
          <a:off x="432908" y="3240136"/>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F3D64-4BC7-4E30-93D8-9B59D9717DD0}">
      <dsp:nvSpPr>
        <dsp:cNvPr id="0" name=""/>
        <dsp:cNvSpPr/>
      </dsp:nvSpPr>
      <dsp:spPr>
        <a:xfrm>
          <a:off x="317496" y="3908893"/>
          <a:ext cx="7851682"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Валидация входных данных</a:t>
          </a:r>
        </a:p>
      </dsp:txBody>
      <dsp:txXfrm>
        <a:off x="317496" y="3908893"/>
        <a:ext cx="7851682" cy="411319"/>
      </dsp:txXfrm>
    </dsp:sp>
    <dsp:sp modelId="{75148B4C-3EED-4401-A9B7-702AF74B7F3D}">
      <dsp:nvSpPr>
        <dsp:cNvPr id="0" name=""/>
        <dsp:cNvSpPr/>
      </dsp:nvSpPr>
      <dsp:spPr>
        <a:xfrm>
          <a:off x="60421" y="3857478"/>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A9E60-8DF7-4AA9-930A-4B2F87F9F7D0}">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754A0-7BC1-4C23-A39E-F59550BA2641}">
      <dsp:nvSpPr>
        <dsp:cNvPr id="0" name=""/>
        <dsp:cNvSpPr/>
      </dsp:nvSpPr>
      <dsp:spPr>
        <a:xfrm>
          <a:off x="831985" y="646579"/>
          <a:ext cx="7373740" cy="12929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124460" rIns="124460" bIns="124460" numCol="1" spcCol="1270" anchor="ctr" anchorCtr="0">
          <a:noAutofit/>
        </a:bodyPr>
        <a:lstStyle/>
        <a:p>
          <a:pPr marL="0" lvl="0" indent="0" algn="l" defTabSz="2178050" rtl="0">
            <a:lnSpc>
              <a:spcPct val="90000"/>
            </a:lnSpc>
            <a:spcBef>
              <a:spcPct val="0"/>
            </a:spcBef>
            <a:spcAft>
              <a:spcPct val="35000"/>
            </a:spcAft>
            <a:buNone/>
          </a:pPr>
          <a:r>
            <a:rPr lang="ru-RU" sz="4900" kern="1200"/>
            <a:t>Базовая архитектура</a:t>
          </a:r>
        </a:p>
      </dsp:txBody>
      <dsp:txXfrm>
        <a:off x="831985" y="646579"/>
        <a:ext cx="7373740" cy="1292977"/>
      </dsp:txXfrm>
    </dsp:sp>
    <dsp:sp modelId="{F5833965-A00C-42C5-8E08-F5BC18E9E2CE}">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ADF1E-D266-409C-AF9A-39E1BCC72207}">
      <dsp:nvSpPr>
        <dsp:cNvPr id="0" name=""/>
        <dsp:cNvSpPr/>
      </dsp:nvSpPr>
      <dsp:spPr>
        <a:xfrm>
          <a:off x="831985" y="2586406"/>
          <a:ext cx="7373740" cy="12929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124460" rIns="124460" bIns="124460" numCol="1" spcCol="1270" anchor="ctr" anchorCtr="0">
          <a:noAutofit/>
        </a:bodyPr>
        <a:lstStyle/>
        <a:p>
          <a:pPr marL="0" lvl="0" indent="0" algn="l" defTabSz="2178050" rtl="0">
            <a:lnSpc>
              <a:spcPct val="90000"/>
            </a:lnSpc>
            <a:spcBef>
              <a:spcPct val="0"/>
            </a:spcBef>
            <a:spcAft>
              <a:spcPct val="35000"/>
            </a:spcAft>
            <a:buNone/>
          </a:pPr>
          <a:r>
            <a:rPr lang="ru-RU" sz="4900" kern="1200"/>
            <a:t>Пилотные архитектуры</a:t>
          </a:r>
        </a:p>
      </dsp:txBody>
      <dsp:txXfrm>
        <a:off x="831985" y="2586406"/>
        <a:ext cx="7373740" cy="1292977"/>
      </dsp:txXfrm>
    </dsp:sp>
    <dsp:sp modelId="{ED84270F-EFF8-4647-A486-A69B376122BF}">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0C3F3-7DA3-49E5-8AAB-863F14A318F6}">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2BD67-54CB-4D23-9A44-BC27CF951614}">
      <dsp:nvSpPr>
        <dsp:cNvPr id="0" name=""/>
        <dsp:cNvSpPr/>
      </dsp:nvSpPr>
      <dsp:spPr>
        <a:xfrm>
          <a:off x="317496" y="205750"/>
          <a:ext cx="7851682"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Метод анализа архитектуры ПО</a:t>
          </a:r>
        </a:p>
      </dsp:txBody>
      <dsp:txXfrm>
        <a:off x="317496" y="205750"/>
        <a:ext cx="7851682" cy="411319"/>
      </dsp:txXfrm>
    </dsp:sp>
    <dsp:sp modelId="{A8BDBC94-3AE7-4053-B3ED-DFDF8CE4C475}">
      <dsp:nvSpPr>
        <dsp:cNvPr id="0" name=""/>
        <dsp:cNvSpPr/>
      </dsp:nvSpPr>
      <dsp:spPr>
        <a:xfrm>
          <a:off x="60421" y="154335"/>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67D15-533D-4CFE-B87E-859C6DF9E377}">
      <dsp:nvSpPr>
        <dsp:cNvPr id="0" name=""/>
        <dsp:cNvSpPr/>
      </dsp:nvSpPr>
      <dsp:spPr>
        <a:xfrm>
          <a:off x="689983" y="823091"/>
          <a:ext cx="7479195"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Метод анализа архитектурных компромиссов </a:t>
          </a:r>
        </a:p>
      </dsp:txBody>
      <dsp:txXfrm>
        <a:off x="689983" y="823091"/>
        <a:ext cx="7479195" cy="411319"/>
      </dsp:txXfrm>
    </dsp:sp>
    <dsp:sp modelId="{8F17EFE4-017A-4505-954F-06920A0D8BF8}">
      <dsp:nvSpPr>
        <dsp:cNvPr id="0" name=""/>
        <dsp:cNvSpPr/>
      </dsp:nvSpPr>
      <dsp:spPr>
        <a:xfrm>
          <a:off x="432908" y="771676"/>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6C0E7-62B8-4C67-A2D9-C1A8CCFFC533}">
      <dsp:nvSpPr>
        <dsp:cNvPr id="0" name=""/>
        <dsp:cNvSpPr/>
      </dsp:nvSpPr>
      <dsp:spPr>
        <a:xfrm>
          <a:off x="894103" y="1439980"/>
          <a:ext cx="7275074" cy="4113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Активный анализ конструкции </a:t>
          </a:r>
        </a:p>
      </dsp:txBody>
      <dsp:txXfrm>
        <a:off x="894103" y="1439980"/>
        <a:ext cx="7275074" cy="411319"/>
      </dsp:txXfrm>
    </dsp:sp>
    <dsp:sp modelId="{5B4EF699-C1BF-4920-873D-FA0744D0992D}">
      <dsp:nvSpPr>
        <dsp:cNvPr id="0" name=""/>
        <dsp:cNvSpPr/>
      </dsp:nvSpPr>
      <dsp:spPr>
        <a:xfrm>
          <a:off x="637029" y="1388565"/>
          <a:ext cx="514149" cy="5141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FE4D0-338C-4DC1-A221-D1047C3F7844}">
      <dsp:nvSpPr>
        <dsp:cNvPr id="0" name=""/>
        <dsp:cNvSpPr/>
      </dsp:nvSpPr>
      <dsp:spPr>
        <a:xfrm>
          <a:off x="959277" y="2057321"/>
          <a:ext cx="7209900" cy="4113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Активный анализ промежуточных конструкций </a:t>
          </a:r>
        </a:p>
      </dsp:txBody>
      <dsp:txXfrm>
        <a:off x="959277" y="2057321"/>
        <a:ext cx="7209900" cy="411319"/>
      </dsp:txXfrm>
    </dsp:sp>
    <dsp:sp modelId="{2ACEB959-9281-4398-AB1C-18C966D5A490}">
      <dsp:nvSpPr>
        <dsp:cNvPr id="0" name=""/>
        <dsp:cNvSpPr/>
      </dsp:nvSpPr>
      <dsp:spPr>
        <a:xfrm>
          <a:off x="702203" y="2005906"/>
          <a:ext cx="514149" cy="5141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8C912-0332-46FE-866D-61EC2086DAA0}">
      <dsp:nvSpPr>
        <dsp:cNvPr id="0" name=""/>
        <dsp:cNvSpPr/>
      </dsp:nvSpPr>
      <dsp:spPr>
        <a:xfrm>
          <a:off x="894103" y="2674663"/>
          <a:ext cx="7275074" cy="4113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Метод анализа рентабельности</a:t>
          </a:r>
        </a:p>
      </dsp:txBody>
      <dsp:txXfrm>
        <a:off x="894103" y="2674663"/>
        <a:ext cx="7275074" cy="411319"/>
      </dsp:txXfrm>
    </dsp:sp>
    <dsp:sp modelId="{5317CD49-14AB-4CF0-8F49-7CA8E0077777}">
      <dsp:nvSpPr>
        <dsp:cNvPr id="0" name=""/>
        <dsp:cNvSpPr/>
      </dsp:nvSpPr>
      <dsp:spPr>
        <a:xfrm>
          <a:off x="637029" y="2623248"/>
          <a:ext cx="514149" cy="51414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6E4B0-15F4-42CB-92BD-5188180C4EC1}">
      <dsp:nvSpPr>
        <dsp:cNvPr id="0" name=""/>
        <dsp:cNvSpPr/>
      </dsp:nvSpPr>
      <dsp:spPr>
        <a:xfrm>
          <a:off x="689983" y="3291551"/>
          <a:ext cx="7479195" cy="4113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Анализ модифицируемости на уровне архитектуры  </a:t>
          </a:r>
        </a:p>
      </dsp:txBody>
      <dsp:txXfrm>
        <a:off x="689983" y="3291551"/>
        <a:ext cx="7479195" cy="411319"/>
      </dsp:txXfrm>
    </dsp:sp>
    <dsp:sp modelId="{95D7753D-2FAD-4A86-9343-54FEAB11259D}">
      <dsp:nvSpPr>
        <dsp:cNvPr id="0" name=""/>
        <dsp:cNvSpPr/>
      </dsp:nvSpPr>
      <dsp:spPr>
        <a:xfrm>
          <a:off x="432908" y="3240136"/>
          <a:ext cx="514149" cy="5141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ACF50-BAB4-4F9B-82DE-6A972ED12E8B}">
      <dsp:nvSpPr>
        <dsp:cNvPr id="0" name=""/>
        <dsp:cNvSpPr/>
      </dsp:nvSpPr>
      <dsp:spPr>
        <a:xfrm>
          <a:off x="317496" y="3908893"/>
          <a:ext cx="7851682" cy="4113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Метод оценки семейства архитектур </a:t>
          </a:r>
        </a:p>
      </dsp:txBody>
      <dsp:txXfrm>
        <a:off x="317496" y="3908893"/>
        <a:ext cx="7851682" cy="411319"/>
      </dsp:txXfrm>
    </dsp:sp>
    <dsp:sp modelId="{18F8D535-7AAE-4B54-A067-6E7A7E2BBB3F}">
      <dsp:nvSpPr>
        <dsp:cNvPr id="0" name=""/>
        <dsp:cNvSpPr/>
      </dsp:nvSpPr>
      <dsp:spPr>
        <a:xfrm>
          <a:off x="60421" y="3857478"/>
          <a:ext cx="514149" cy="5141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471B-3E1C-4E3E-9EF8-DCF10E7E1F3F}">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404FB-A9F5-45F4-BB63-CC9C5BEE452A}">
      <dsp:nvSpPr>
        <dsp:cNvPr id="0" name=""/>
        <dsp:cNvSpPr/>
      </dsp:nvSpPr>
      <dsp:spPr>
        <a:xfrm>
          <a:off x="511409" y="347956"/>
          <a:ext cx="7655707" cy="6962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marL="0" lvl="0" indent="0" algn="l" defTabSz="1200150" rtl="0">
            <a:lnSpc>
              <a:spcPct val="90000"/>
            </a:lnSpc>
            <a:spcBef>
              <a:spcPct val="0"/>
            </a:spcBef>
            <a:spcAft>
              <a:spcPct val="35000"/>
            </a:spcAft>
            <a:buNone/>
          </a:pPr>
          <a:r>
            <a:rPr lang="ru-RU" sz="2700" kern="1200"/>
            <a:t>4 + 1</a:t>
          </a:r>
        </a:p>
      </dsp:txBody>
      <dsp:txXfrm>
        <a:off x="511409" y="347956"/>
        <a:ext cx="7655707" cy="696274"/>
      </dsp:txXfrm>
    </dsp:sp>
    <dsp:sp modelId="{7E7D19C7-AA4E-4C4E-90D7-C2B154C81D49}">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0499B-2453-42CE-B157-03BDF28215CE}">
      <dsp:nvSpPr>
        <dsp:cNvPr id="0" name=""/>
        <dsp:cNvSpPr/>
      </dsp:nvSpPr>
      <dsp:spPr>
        <a:xfrm>
          <a:off x="910599" y="1392548"/>
          <a:ext cx="7256517" cy="69627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marL="0" lvl="0" indent="0" algn="l" defTabSz="1200150" rtl="0">
            <a:lnSpc>
              <a:spcPct val="90000"/>
            </a:lnSpc>
            <a:spcBef>
              <a:spcPct val="0"/>
            </a:spcBef>
            <a:spcAft>
              <a:spcPct val="35000"/>
            </a:spcAft>
            <a:buNone/>
          </a:pPr>
          <a:r>
            <a:rPr lang="ru-RU" sz="2700" kern="1200"/>
            <a:t>Гибкое моделирование</a:t>
          </a:r>
        </a:p>
      </dsp:txBody>
      <dsp:txXfrm>
        <a:off x="910599" y="1392548"/>
        <a:ext cx="7256517" cy="696274"/>
      </dsp:txXfrm>
    </dsp:sp>
    <dsp:sp modelId="{FFC78E52-2EBF-4268-B951-797F0B9320E1}">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753F879A-41AE-4E02-97E0-25C4FE015601}">
      <dsp:nvSpPr>
        <dsp:cNvPr id="0" name=""/>
        <dsp:cNvSpPr/>
      </dsp:nvSpPr>
      <dsp:spPr>
        <a:xfrm>
          <a:off x="910599" y="2437140"/>
          <a:ext cx="7256517" cy="69627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kern="1200"/>
            <a:t>IEEE 1471</a:t>
          </a:r>
          <a:endParaRPr lang="ru-RU" sz="2700" kern="1200"/>
        </a:p>
      </dsp:txBody>
      <dsp:txXfrm>
        <a:off x="910599" y="2437140"/>
        <a:ext cx="7256517" cy="696274"/>
      </dsp:txXfrm>
    </dsp:sp>
    <dsp:sp modelId="{5D3500B0-FDD6-4C8D-A585-BC8C0E2891E1}">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C34AE0CA-D1BA-46C2-9B51-1F79E4198679}">
      <dsp:nvSpPr>
        <dsp:cNvPr id="0" name=""/>
        <dsp:cNvSpPr/>
      </dsp:nvSpPr>
      <dsp:spPr>
        <a:xfrm>
          <a:off x="511409" y="3481732"/>
          <a:ext cx="7655707" cy="69627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marL="0" lvl="0" indent="0" algn="l" defTabSz="1200150" rtl="0">
            <a:lnSpc>
              <a:spcPct val="90000"/>
            </a:lnSpc>
            <a:spcBef>
              <a:spcPct val="0"/>
            </a:spcBef>
            <a:spcAft>
              <a:spcPct val="35000"/>
            </a:spcAft>
            <a:buNone/>
          </a:pPr>
          <a:r>
            <a:rPr lang="ru-RU" sz="2700" kern="1200" dirty="0"/>
            <a:t>Унифицированный язык моделирования, </a:t>
          </a:r>
          <a:r>
            <a:rPr lang="en-US" sz="2700" kern="1200" dirty="0"/>
            <a:t>UML</a:t>
          </a:r>
          <a:r>
            <a:rPr lang="ru-RU" sz="2700" kern="1200" dirty="0"/>
            <a:t> </a:t>
          </a:r>
        </a:p>
      </dsp:txBody>
      <dsp:txXfrm>
        <a:off x="511409" y="3481732"/>
        <a:ext cx="7655707" cy="696274"/>
      </dsp:txXfrm>
    </dsp:sp>
    <dsp:sp modelId="{BF51D9B7-9356-4227-B38F-16053AF67CEE}">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FCD11-CC77-4C3E-A55D-EC0C43D7CD8C}">
      <dsp:nvSpPr>
        <dsp:cNvPr id="0" name=""/>
        <dsp:cNvSpPr/>
      </dsp:nvSpPr>
      <dsp:spPr>
        <a:xfrm>
          <a:off x="-5614586" y="-859990"/>
          <a:ext cx="6688533" cy="6688533"/>
        </a:xfrm>
        <a:prstGeom prst="blockArc">
          <a:avLst>
            <a:gd name="adj1" fmla="val 18900000"/>
            <a:gd name="adj2" fmla="val 2700000"/>
            <a:gd name="adj3" fmla="val 3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456E7-9A5A-47D1-AFCA-D95FDEDBD769}">
      <dsp:nvSpPr>
        <dsp:cNvPr id="0" name=""/>
        <dsp:cNvSpPr/>
      </dsp:nvSpPr>
      <dsp:spPr>
        <a:xfrm>
          <a:off x="348543" y="225870"/>
          <a:ext cx="8010061" cy="451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Выбор стратегии разделения на слои </a:t>
          </a:r>
        </a:p>
      </dsp:txBody>
      <dsp:txXfrm>
        <a:off x="348543" y="225870"/>
        <a:ext cx="8010061" cy="451542"/>
      </dsp:txXfrm>
    </dsp:sp>
    <dsp:sp modelId="{51AFC246-6219-4C34-AA75-2203BD313C95}">
      <dsp:nvSpPr>
        <dsp:cNvPr id="0" name=""/>
        <dsp:cNvSpPr/>
      </dsp:nvSpPr>
      <dsp:spPr>
        <a:xfrm>
          <a:off x="66330" y="169427"/>
          <a:ext cx="564427" cy="5644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7E09B-1505-4F53-886E-86A32893D2A4}">
      <dsp:nvSpPr>
        <dsp:cNvPr id="0" name=""/>
        <dsp:cNvSpPr/>
      </dsp:nvSpPr>
      <dsp:spPr>
        <a:xfrm>
          <a:off x="757455" y="903580"/>
          <a:ext cx="7601150" cy="4515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Выбор необходимых слоев </a:t>
          </a:r>
        </a:p>
      </dsp:txBody>
      <dsp:txXfrm>
        <a:off x="757455" y="903580"/>
        <a:ext cx="7601150" cy="451542"/>
      </dsp:txXfrm>
    </dsp:sp>
    <dsp:sp modelId="{0227AA1F-167B-47E2-9A93-159A6594CCE0}">
      <dsp:nvSpPr>
        <dsp:cNvPr id="0" name=""/>
        <dsp:cNvSpPr/>
      </dsp:nvSpPr>
      <dsp:spPr>
        <a:xfrm>
          <a:off x="475241" y="847138"/>
          <a:ext cx="564427" cy="56442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03AED-52B2-4B78-88AF-C2E9E844A868}">
      <dsp:nvSpPr>
        <dsp:cNvPr id="0" name=""/>
        <dsp:cNvSpPr/>
      </dsp:nvSpPr>
      <dsp:spPr>
        <a:xfrm>
          <a:off x="981537" y="1580794"/>
          <a:ext cx="7377068" cy="4515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Принятие решения о распределении слоев и компонентов </a:t>
          </a:r>
        </a:p>
      </dsp:txBody>
      <dsp:txXfrm>
        <a:off x="981537" y="1580794"/>
        <a:ext cx="7377068" cy="451542"/>
      </dsp:txXfrm>
    </dsp:sp>
    <dsp:sp modelId="{CD12C2FB-0A26-422E-A0CB-3D9CF38F1912}">
      <dsp:nvSpPr>
        <dsp:cNvPr id="0" name=""/>
        <dsp:cNvSpPr/>
      </dsp:nvSpPr>
      <dsp:spPr>
        <a:xfrm>
          <a:off x="699323" y="1524351"/>
          <a:ext cx="564427" cy="56442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776263-374A-445C-AFB5-8B06F1FA5619}">
      <dsp:nvSpPr>
        <dsp:cNvPr id="0" name=""/>
        <dsp:cNvSpPr/>
      </dsp:nvSpPr>
      <dsp:spPr>
        <a:xfrm>
          <a:off x="1053084" y="2258504"/>
          <a:ext cx="7305521" cy="45154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Выяснение возможности сворачивания слоев </a:t>
          </a:r>
        </a:p>
      </dsp:txBody>
      <dsp:txXfrm>
        <a:off x="1053084" y="2258504"/>
        <a:ext cx="7305521" cy="451542"/>
      </dsp:txXfrm>
    </dsp:sp>
    <dsp:sp modelId="{AFA61386-0C05-4653-B81C-34AB3C6C7172}">
      <dsp:nvSpPr>
        <dsp:cNvPr id="0" name=""/>
        <dsp:cNvSpPr/>
      </dsp:nvSpPr>
      <dsp:spPr>
        <a:xfrm>
          <a:off x="770870" y="2202062"/>
          <a:ext cx="564427" cy="56442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40B6C-3006-48F5-A4A1-37671005D119}">
      <dsp:nvSpPr>
        <dsp:cNvPr id="0" name=""/>
        <dsp:cNvSpPr/>
      </dsp:nvSpPr>
      <dsp:spPr>
        <a:xfrm>
          <a:off x="981537" y="2936215"/>
          <a:ext cx="7377068" cy="45154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правил взаимодействия между слоями </a:t>
          </a:r>
        </a:p>
      </dsp:txBody>
      <dsp:txXfrm>
        <a:off x="981537" y="2936215"/>
        <a:ext cx="7377068" cy="451542"/>
      </dsp:txXfrm>
    </dsp:sp>
    <dsp:sp modelId="{1D9799FC-2CD5-4315-B6F4-96734954749C}">
      <dsp:nvSpPr>
        <dsp:cNvPr id="0" name=""/>
        <dsp:cNvSpPr/>
      </dsp:nvSpPr>
      <dsp:spPr>
        <a:xfrm>
          <a:off x="699323" y="2879772"/>
          <a:ext cx="564427" cy="564427"/>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CFFAB-4DF9-420A-9D2F-AE05B297D967}">
      <dsp:nvSpPr>
        <dsp:cNvPr id="0" name=""/>
        <dsp:cNvSpPr/>
      </dsp:nvSpPr>
      <dsp:spPr>
        <a:xfrm>
          <a:off x="757455" y="3613429"/>
          <a:ext cx="7601150" cy="451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сквозной функциональности </a:t>
          </a:r>
        </a:p>
      </dsp:txBody>
      <dsp:txXfrm>
        <a:off x="757455" y="3613429"/>
        <a:ext cx="7601150" cy="451542"/>
      </dsp:txXfrm>
    </dsp:sp>
    <dsp:sp modelId="{5AC7989F-D0E3-4853-9DDF-1FE1935DAC9A}">
      <dsp:nvSpPr>
        <dsp:cNvPr id="0" name=""/>
        <dsp:cNvSpPr/>
      </dsp:nvSpPr>
      <dsp:spPr>
        <a:xfrm>
          <a:off x="475241" y="3556986"/>
          <a:ext cx="564427" cy="5644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F189B-3CCC-4131-89B5-4C87E09A1176}">
      <dsp:nvSpPr>
        <dsp:cNvPr id="0" name=""/>
        <dsp:cNvSpPr/>
      </dsp:nvSpPr>
      <dsp:spPr>
        <a:xfrm>
          <a:off x="348543" y="4291139"/>
          <a:ext cx="8010061" cy="4515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11"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интерфейсов между слоями </a:t>
          </a:r>
        </a:p>
      </dsp:txBody>
      <dsp:txXfrm>
        <a:off x="348543" y="4291139"/>
        <a:ext cx="8010061" cy="451542"/>
      </dsp:txXfrm>
    </dsp:sp>
    <dsp:sp modelId="{C9D4DE4F-0CA7-4683-849C-075F00914F8D}">
      <dsp:nvSpPr>
        <dsp:cNvPr id="0" name=""/>
        <dsp:cNvSpPr/>
      </dsp:nvSpPr>
      <dsp:spPr>
        <a:xfrm>
          <a:off x="66330" y="4234696"/>
          <a:ext cx="564427" cy="56442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75305-B49A-41D1-BE0E-47CCC2E75801}">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8F015-509F-40DC-B3F2-89F8419BB058}">
      <dsp:nvSpPr>
        <dsp:cNvPr id="0" name=""/>
        <dsp:cNvSpPr/>
      </dsp:nvSpPr>
      <dsp:spPr>
        <a:xfrm>
          <a:off x="427226" y="282782"/>
          <a:ext cx="7739890" cy="5659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55880" rIns="55880" bIns="55880" numCol="1" spcCol="1270" anchor="ctr" anchorCtr="0">
          <a:noAutofit/>
        </a:bodyPr>
        <a:lstStyle/>
        <a:p>
          <a:pPr marL="0" lvl="0" indent="0" algn="l" defTabSz="977900" rtl="0">
            <a:lnSpc>
              <a:spcPct val="90000"/>
            </a:lnSpc>
            <a:spcBef>
              <a:spcPct val="0"/>
            </a:spcBef>
            <a:spcAft>
              <a:spcPct val="35000"/>
            </a:spcAft>
            <a:buNone/>
          </a:pPr>
          <a:r>
            <a:rPr lang="ru-RU" sz="2200" kern="1200"/>
            <a:t>Определение типа приложения</a:t>
          </a:r>
        </a:p>
      </dsp:txBody>
      <dsp:txXfrm>
        <a:off x="427226" y="282782"/>
        <a:ext cx="7739890" cy="565926"/>
      </dsp:txXfrm>
    </dsp:sp>
    <dsp:sp modelId="{B7FE8362-8357-4012-9D38-147BF19203C7}">
      <dsp:nvSpPr>
        <dsp:cNvPr id="0" name=""/>
        <dsp:cNvSpPr/>
      </dsp:nvSpPr>
      <dsp:spPr>
        <a:xfrm>
          <a:off x="73522" y="212041"/>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433A6A-0E9C-4D4E-AC84-13A4EA38DA9B}">
      <dsp:nvSpPr>
        <dsp:cNvPr id="0" name=""/>
        <dsp:cNvSpPr/>
      </dsp:nvSpPr>
      <dsp:spPr>
        <a:xfrm>
          <a:off x="832752" y="1131400"/>
          <a:ext cx="7334364" cy="56592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55880" rIns="55880" bIns="55880" numCol="1" spcCol="1270" anchor="ctr" anchorCtr="0">
          <a:noAutofit/>
        </a:bodyPr>
        <a:lstStyle/>
        <a:p>
          <a:pPr marL="0" lvl="0" indent="0" algn="l" defTabSz="977900" rtl="0">
            <a:lnSpc>
              <a:spcPct val="90000"/>
            </a:lnSpc>
            <a:spcBef>
              <a:spcPct val="0"/>
            </a:spcBef>
            <a:spcAft>
              <a:spcPct val="35000"/>
            </a:spcAft>
            <a:buNone/>
          </a:pPr>
          <a:r>
            <a:rPr lang="ru-RU" sz="2200" kern="1200"/>
            <a:t>Выбор стратегии развертывания</a:t>
          </a:r>
        </a:p>
      </dsp:txBody>
      <dsp:txXfrm>
        <a:off x="832752" y="1131400"/>
        <a:ext cx="7334364" cy="565926"/>
      </dsp:txXfrm>
    </dsp:sp>
    <dsp:sp modelId="{3ACF40CD-01A3-44A8-AFE8-4B37262D74CC}">
      <dsp:nvSpPr>
        <dsp:cNvPr id="0" name=""/>
        <dsp:cNvSpPr/>
      </dsp:nvSpPr>
      <dsp:spPr>
        <a:xfrm>
          <a:off x="479048" y="1060659"/>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40A61CE-5729-454B-B6DF-28A4135E47DB}">
      <dsp:nvSpPr>
        <dsp:cNvPr id="0" name=""/>
        <dsp:cNvSpPr/>
      </dsp:nvSpPr>
      <dsp:spPr>
        <a:xfrm>
          <a:off x="957216" y="1980018"/>
          <a:ext cx="7209900" cy="56592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55880" rIns="55880" bIns="55880" numCol="1" spcCol="1270" anchor="ctr" anchorCtr="0">
          <a:noAutofit/>
        </a:bodyPr>
        <a:lstStyle/>
        <a:p>
          <a:pPr marL="0" lvl="0" indent="0" algn="l" defTabSz="977900" rtl="0">
            <a:lnSpc>
              <a:spcPct val="90000"/>
            </a:lnSpc>
            <a:spcBef>
              <a:spcPct val="0"/>
            </a:spcBef>
            <a:spcAft>
              <a:spcPct val="35000"/>
            </a:spcAft>
            <a:buNone/>
          </a:pPr>
          <a:r>
            <a:rPr lang="ru-RU" sz="2200" kern="1200"/>
            <a:t>Выбор соответствующих технологий</a:t>
          </a:r>
        </a:p>
      </dsp:txBody>
      <dsp:txXfrm>
        <a:off x="957216" y="1980018"/>
        <a:ext cx="7209900" cy="565926"/>
      </dsp:txXfrm>
    </dsp:sp>
    <dsp:sp modelId="{FA4B7FB0-CFA7-48FA-B69A-88A105555EAE}">
      <dsp:nvSpPr>
        <dsp:cNvPr id="0" name=""/>
        <dsp:cNvSpPr/>
      </dsp:nvSpPr>
      <dsp:spPr>
        <a:xfrm>
          <a:off x="603512" y="1909277"/>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0E4F5C2-C79B-41A3-AB0F-79417110BC5E}">
      <dsp:nvSpPr>
        <dsp:cNvPr id="0" name=""/>
        <dsp:cNvSpPr/>
      </dsp:nvSpPr>
      <dsp:spPr>
        <a:xfrm>
          <a:off x="832752" y="2828636"/>
          <a:ext cx="7334364" cy="56592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55880" rIns="55880" bIns="55880" numCol="1" spcCol="1270" anchor="ctr" anchorCtr="0">
          <a:noAutofit/>
        </a:bodyPr>
        <a:lstStyle/>
        <a:p>
          <a:pPr marL="0" lvl="0" indent="0" algn="l" defTabSz="977900" rtl="0">
            <a:lnSpc>
              <a:spcPct val="90000"/>
            </a:lnSpc>
            <a:spcBef>
              <a:spcPct val="0"/>
            </a:spcBef>
            <a:spcAft>
              <a:spcPct val="35000"/>
            </a:spcAft>
            <a:buNone/>
          </a:pPr>
          <a:r>
            <a:rPr lang="ru-RU" sz="2200" kern="1200"/>
            <a:t>Выбор показателей качества</a:t>
          </a:r>
        </a:p>
      </dsp:txBody>
      <dsp:txXfrm>
        <a:off x="832752" y="2828636"/>
        <a:ext cx="7334364" cy="565926"/>
      </dsp:txXfrm>
    </dsp:sp>
    <dsp:sp modelId="{D13D3474-C92F-46D5-B55D-781A975C6387}">
      <dsp:nvSpPr>
        <dsp:cNvPr id="0" name=""/>
        <dsp:cNvSpPr/>
      </dsp:nvSpPr>
      <dsp:spPr>
        <a:xfrm>
          <a:off x="479048" y="2757895"/>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5E37134-4F6B-452C-913E-84D275673927}">
      <dsp:nvSpPr>
        <dsp:cNvPr id="0" name=""/>
        <dsp:cNvSpPr/>
      </dsp:nvSpPr>
      <dsp:spPr>
        <a:xfrm>
          <a:off x="427226" y="3677254"/>
          <a:ext cx="7739890" cy="56592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55880" rIns="55880" bIns="55880" numCol="1" spcCol="1270" anchor="ctr" anchorCtr="0">
          <a:noAutofit/>
        </a:bodyPr>
        <a:lstStyle/>
        <a:p>
          <a:pPr marL="0" lvl="0" indent="0" algn="l" defTabSz="977900" rtl="0">
            <a:lnSpc>
              <a:spcPct val="90000"/>
            </a:lnSpc>
            <a:spcBef>
              <a:spcPct val="0"/>
            </a:spcBef>
            <a:spcAft>
              <a:spcPct val="35000"/>
            </a:spcAft>
            <a:buNone/>
          </a:pPr>
          <a:r>
            <a:rPr lang="ru-RU" sz="2200" kern="1200"/>
            <a:t>Решение о путях реализации сквозной функциональности</a:t>
          </a:r>
        </a:p>
      </dsp:txBody>
      <dsp:txXfrm>
        <a:off x="427226" y="3677254"/>
        <a:ext cx="7739890" cy="565926"/>
      </dsp:txXfrm>
    </dsp:sp>
    <dsp:sp modelId="{DA3728CE-D066-4198-98C6-2AD4CA63C5DC}">
      <dsp:nvSpPr>
        <dsp:cNvPr id="0" name=""/>
        <dsp:cNvSpPr/>
      </dsp:nvSpPr>
      <dsp:spPr>
        <a:xfrm>
          <a:off x="73522" y="3606513"/>
          <a:ext cx="707408" cy="7074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BFD96-B2C3-4E34-AD34-F276A4DEADA7}">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39CC4-544E-43AC-81D7-F37714C88481}">
      <dsp:nvSpPr>
        <dsp:cNvPr id="0" name=""/>
        <dsp:cNvSpPr/>
      </dsp:nvSpPr>
      <dsp:spPr>
        <a:xfrm>
          <a:off x="427226" y="282782"/>
          <a:ext cx="4700671"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8260" rIns="48260" bIns="48260" numCol="1" spcCol="1270" anchor="ctr" anchorCtr="0">
          <a:noAutofit/>
        </a:bodyPr>
        <a:lstStyle/>
        <a:p>
          <a:pPr marL="0" lvl="0" indent="0" algn="l" defTabSz="844550" rtl="0">
            <a:lnSpc>
              <a:spcPct val="90000"/>
            </a:lnSpc>
            <a:spcBef>
              <a:spcPct val="0"/>
            </a:spcBef>
            <a:spcAft>
              <a:spcPct val="35000"/>
            </a:spcAft>
            <a:buNone/>
          </a:pPr>
          <a:r>
            <a:rPr lang="ru-RU" sz="1900" kern="1200"/>
            <a:t>Определение целей архитектуры</a:t>
          </a:r>
        </a:p>
      </dsp:txBody>
      <dsp:txXfrm>
        <a:off x="427226" y="282782"/>
        <a:ext cx="4700671" cy="565926"/>
      </dsp:txXfrm>
    </dsp:sp>
    <dsp:sp modelId="{162B062E-A486-4D6E-8EE1-8470E5F81509}">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D5BA9-F906-4A8B-9FDE-18927140ABB0}">
      <dsp:nvSpPr>
        <dsp:cNvPr id="0" name=""/>
        <dsp:cNvSpPr/>
      </dsp:nvSpPr>
      <dsp:spPr>
        <a:xfrm>
          <a:off x="832752" y="1131400"/>
          <a:ext cx="4295145" cy="5659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8260" rIns="48260" bIns="48260" numCol="1" spcCol="1270" anchor="ctr" anchorCtr="0">
          <a:noAutofit/>
        </a:bodyPr>
        <a:lstStyle/>
        <a:p>
          <a:pPr marL="0" lvl="0" indent="0" algn="l" defTabSz="844550" rtl="0">
            <a:lnSpc>
              <a:spcPct val="90000"/>
            </a:lnSpc>
            <a:spcBef>
              <a:spcPct val="0"/>
            </a:spcBef>
            <a:spcAft>
              <a:spcPct val="35000"/>
            </a:spcAft>
            <a:buNone/>
          </a:pPr>
          <a:r>
            <a:rPr lang="ru-RU" sz="1900" kern="1200"/>
            <a:t>Выявление основных сценариев</a:t>
          </a:r>
        </a:p>
      </dsp:txBody>
      <dsp:txXfrm>
        <a:off x="832752" y="1131400"/>
        <a:ext cx="4295145" cy="565926"/>
      </dsp:txXfrm>
    </dsp:sp>
    <dsp:sp modelId="{9CD67755-BF65-40DB-8CC1-AB04CB7AED66}">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16506-9470-4300-9FEC-F7FE90FF2884}">
      <dsp:nvSpPr>
        <dsp:cNvPr id="0" name=""/>
        <dsp:cNvSpPr/>
      </dsp:nvSpPr>
      <dsp:spPr>
        <a:xfrm>
          <a:off x="957216" y="1980018"/>
          <a:ext cx="4170681"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8260" rIns="48260" bIns="48260" numCol="1" spcCol="1270" anchor="ctr" anchorCtr="0">
          <a:noAutofit/>
        </a:bodyPr>
        <a:lstStyle/>
        <a:p>
          <a:pPr marL="0" lvl="0" indent="0" algn="l" defTabSz="844550" rtl="0">
            <a:lnSpc>
              <a:spcPct val="90000"/>
            </a:lnSpc>
            <a:spcBef>
              <a:spcPct val="0"/>
            </a:spcBef>
            <a:spcAft>
              <a:spcPct val="35000"/>
            </a:spcAft>
            <a:buNone/>
          </a:pPr>
          <a:r>
            <a:rPr lang="ru-RU" sz="1900" kern="1200"/>
            <a:t>Создания прототипа</a:t>
          </a:r>
        </a:p>
      </dsp:txBody>
      <dsp:txXfrm>
        <a:off x="957216" y="1980018"/>
        <a:ext cx="4170681" cy="565926"/>
      </dsp:txXfrm>
    </dsp:sp>
    <dsp:sp modelId="{64DA843A-C1E4-4A89-B5DE-F639465DDAEC}">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4E611-844B-402A-A513-A59537847003}">
      <dsp:nvSpPr>
        <dsp:cNvPr id="0" name=""/>
        <dsp:cNvSpPr/>
      </dsp:nvSpPr>
      <dsp:spPr>
        <a:xfrm>
          <a:off x="832752" y="2828636"/>
          <a:ext cx="4295145" cy="5659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8260" rIns="48260" bIns="48260" numCol="1" spcCol="1270" anchor="ctr" anchorCtr="0">
          <a:noAutofit/>
        </a:bodyPr>
        <a:lstStyle/>
        <a:p>
          <a:pPr marL="0" lvl="0" indent="0" algn="l" defTabSz="844550" rtl="0">
            <a:lnSpc>
              <a:spcPct val="90000"/>
            </a:lnSpc>
            <a:spcBef>
              <a:spcPct val="0"/>
            </a:spcBef>
            <a:spcAft>
              <a:spcPct val="35000"/>
            </a:spcAft>
            <a:buNone/>
          </a:pPr>
          <a:r>
            <a:rPr lang="ru-RU" sz="1900" kern="1200"/>
            <a:t>Выявление потенциальных проблем</a:t>
          </a:r>
        </a:p>
      </dsp:txBody>
      <dsp:txXfrm>
        <a:off x="832752" y="2828636"/>
        <a:ext cx="4295145" cy="565926"/>
      </dsp:txXfrm>
    </dsp:sp>
    <dsp:sp modelId="{296B6916-7121-438B-9AC3-CCAF8407C1F8}">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4FBD5-A4C7-4025-9244-5B5E21FC0FBE}">
      <dsp:nvSpPr>
        <dsp:cNvPr id="0" name=""/>
        <dsp:cNvSpPr/>
      </dsp:nvSpPr>
      <dsp:spPr>
        <a:xfrm>
          <a:off x="427226" y="3677254"/>
          <a:ext cx="4700671" cy="5659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8260" rIns="48260" bIns="48260" numCol="1" spcCol="1270" anchor="ctr" anchorCtr="0">
          <a:noAutofit/>
        </a:bodyPr>
        <a:lstStyle/>
        <a:p>
          <a:pPr marL="0" lvl="0" indent="0" algn="l" defTabSz="844550" rtl="0">
            <a:lnSpc>
              <a:spcPct val="90000"/>
            </a:lnSpc>
            <a:spcBef>
              <a:spcPct val="0"/>
            </a:spcBef>
            <a:spcAft>
              <a:spcPct val="35000"/>
            </a:spcAft>
            <a:buNone/>
          </a:pPr>
          <a:r>
            <a:rPr lang="ru-RU" sz="1900" kern="1200"/>
            <a:t>Определение вариантов решения</a:t>
          </a:r>
        </a:p>
      </dsp:txBody>
      <dsp:txXfrm>
        <a:off x="427226" y="3677254"/>
        <a:ext cx="4700671" cy="565926"/>
      </dsp:txXfrm>
    </dsp:sp>
    <dsp:sp modelId="{DF889A26-BD52-446F-8ACE-7103783DEE8E}">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AC3B7-247E-4963-9431-9A75D98B05D4}">
      <dsp:nvSpPr>
        <dsp:cNvPr id="0" name=""/>
        <dsp:cNvSpPr/>
      </dsp:nvSpPr>
      <dsp:spPr>
        <a:xfrm>
          <a:off x="-3893082" y="-597798"/>
          <a:ext cx="4639777" cy="4639777"/>
        </a:xfrm>
        <a:prstGeom prst="blockArc">
          <a:avLst>
            <a:gd name="adj1" fmla="val 18900000"/>
            <a:gd name="adj2" fmla="val 2700000"/>
            <a:gd name="adj3" fmla="val 46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56613-C230-4054-85A9-6CFCC3099091}">
      <dsp:nvSpPr>
        <dsp:cNvPr id="0" name=""/>
        <dsp:cNvSpPr/>
      </dsp:nvSpPr>
      <dsp:spPr>
        <a:xfrm>
          <a:off x="480184" y="344418"/>
          <a:ext cx="7704018" cy="6888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76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Начальное определение задач архитектуры</a:t>
          </a:r>
        </a:p>
      </dsp:txBody>
      <dsp:txXfrm>
        <a:off x="480184" y="344418"/>
        <a:ext cx="7704018" cy="688836"/>
      </dsp:txXfrm>
    </dsp:sp>
    <dsp:sp modelId="{04729867-5612-454B-B310-A3DCC3CE99E6}">
      <dsp:nvSpPr>
        <dsp:cNvPr id="0" name=""/>
        <dsp:cNvSpPr/>
      </dsp:nvSpPr>
      <dsp:spPr>
        <a:xfrm>
          <a:off x="49662" y="258313"/>
          <a:ext cx="861045" cy="86104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7B3A3-658D-4CB7-BDE7-DDB6776E67FC}">
      <dsp:nvSpPr>
        <dsp:cNvPr id="0" name=""/>
        <dsp:cNvSpPr/>
      </dsp:nvSpPr>
      <dsp:spPr>
        <a:xfrm>
          <a:off x="730576" y="1377672"/>
          <a:ext cx="7453626" cy="688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76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Определение потребителей архитектуры</a:t>
          </a:r>
        </a:p>
      </dsp:txBody>
      <dsp:txXfrm>
        <a:off x="730576" y="1377672"/>
        <a:ext cx="7453626" cy="688836"/>
      </dsp:txXfrm>
    </dsp:sp>
    <dsp:sp modelId="{1BE08B28-B6B7-4C5C-A4FA-B97CFBFCA52D}">
      <dsp:nvSpPr>
        <dsp:cNvPr id="0" name=""/>
        <dsp:cNvSpPr/>
      </dsp:nvSpPr>
      <dsp:spPr>
        <a:xfrm>
          <a:off x="300054" y="1291567"/>
          <a:ext cx="861045" cy="8610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6D03A-5FA9-4428-B78E-A9C5EB562475}">
      <dsp:nvSpPr>
        <dsp:cNvPr id="0" name=""/>
        <dsp:cNvSpPr/>
      </dsp:nvSpPr>
      <dsp:spPr>
        <a:xfrm>
          <a:off x="480184" y="2410926"/>
          <a:ext cx="7704018" cy="6888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764" tIns="73660" rIns="73660" bIns="73660" numCol="1" spcCol="1270" anchor="ctr" anchorCtr="0">
          <a:noAutofit/>
        </a:bodyPr>
        <a:lstStyle/>
        <a:p>
          <a:pPr marL="0" lvl="0" indent="0" algn="l" defTabSz="1289050" rtl="0">
            <a:lnSpc>
              <a:spcPct val="90000"/>
            </a:lnSpc>
            <a:spcBef>
              <a:spcPct val="0"/>
            </a:spcBef>
            <a:spcAft>
              <a:spcPct val="35000"/>
            </a:spcAft>
            <a:buNone/>
          </a:pPr>
          <a:r>
            <a:rPr lang="ru-RU" sz="2900" kern="1200"/>
            <a:t>Определение ограничений</a:t>
          </a:r>
        </a:p>
      </dsp:txBody>
      <dsp:txXfrm>
        <a:off x="480184" y="2410926"/>
        <a:ext cx="7704018" cy="688836"/>
      </dsp:txXfrm>
    </dsp:sp>
    <dsp:sp modelId="{D56FACCC-1154-48B7-9413-E132A6F950A5}">
      <dsp:nvSpPr>
        <dsp:cNvPr id="0" name=""/>
        <dsp:cNvSpPr/>
      </dsp:nvSpPr>
      <dsp:spPr>
        <a:xfrm>
          <a:off x="49662" y="2324821"/>
          <a:ext cx="861045" cy="86104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3008F-8EBC-4D2D-9742-72EE8B29BD9F}">
      <dsp:nvSpPr>
        <dsp:cNvPr id="0" name=""/>
        <dsp:cNvSpPr/>
      </dsp:nvSpPr>
      <dsp:spPr>
        <a:xfrm>
          <a:off x="-2297367" y="-357109"/>
          <a:ext cx="2759043" cy="2759043"/>
        </a:xfrm>
        <a:prstGeom prst="blockArc">
          <a:avLst>
            <a:gd name="adj1" fmla="val 18900000"/>
            <a:gd name="adj2" fmla="val 2700000"/>
            <a:gd name="adj3" fmla="val 78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C4D73-4636-41F1-9180-8EE482359A69}">
      <dsp:nvSpPr>
        <dsp:cNvPr id="0" name=""/>
        <dsp:cNvSpPr/>
      </dsp:nvSpPr>
      <dsp:spPr>
        <a:xfrm>
          <a:off x="375889" y="292123"/>
          <a:ext cx="7842923" cy="5841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681" tIns="76200" rIns="76200" bIns="76200" numCol="1" spcCol="1270" anchor="ctr" anchorCtr="0">
          <a:noAutofit/>
        </a:bodyPr>
        <a:lstStyle/>
        <a:p>
          <a:pPr marL="0" lvl="0" indent="0" algn="l" defTabSz="1333500" rtl="0">
            <a:lnSpc>
              <a:spcPct val="90000"/>
            </a:lnSpc>
            <a:spcBef>
              <a:spcPct val="0"/>
            </a:spcBef>
            <a:spcAft>
              <a:spcPct val="35000"/>
            </a:spcAft>
            <a:buNone/>
          </a:pPr>
          <a:r>
            <a:rPr lang="ru-RU" sz="3000" kern="1200"/>
            <a:t>Бизнес-критический</a:t>
          </a:r>
        </a:p>
      </dsp:txBody>
      <dsp:txXfrm>
        <a:off x="375889" y="292123"/>
        <a:ext cx="7842923" cy="584165"/>
      </dsp:txXfrm>
    </dsp:sp>
    <dsp:sp modelId="{F3C77BC6-6559-4187-BAA1-6430986DC687}">
      <dsp:nvSpPr>
        <dsp:cNvPr id="0" name=""/>
        <dsp:cNvSpPr/>
      </dsp:nvSpPr>
      <dsp:spPr>
        <a:xfrm>
          <a:off x="10786" y="219102"/>
          <a:ext cx="730206" cy="73020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04E7BE-A6F4-4432-B49B-51416658F593}">
      <dsp:nvSpPr>
        <dsp:cNvPr id="0" name=""/>
        <dsp:cNvSpPr/>
      </dsp:nvSpPr>
      <dsp:spPr>
        <a:xfrm>
          <a:off x="375889" y="1168535"/>
          <a:ext cx="7842923" cy="5841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681" tIns="76200" rIns="76200" bIns="76200" numCol="1" spcCol="1270" anchor="ctr" anchorCtr="0">
          <a:noAutofit/>
        </a:bodyPr>
        <a:lstStyle/>
        <a:p>
          <a:pPr marL="0" lvl="0" indent="0" algn="l" defTabSz="1333500" rtl="0">
            <a:lnSpc>
              <a:spcPct val="90000"/>
            </a:lnSpc>
            <a:spcBef>
              <a:spcPct val="0"/>
            </a:spcBef>
            <a:spcAft>
              <a:spcPct val="35000"/>
            </a:spcAft>
            <a:buNone/>
          </a:pPr>
          <a:r>
            <a:rPr lang="ru-RU" sz="3000" kern="1200"/>
            <a:t>Имеющий большое влияние</a:t>
          </a:r>
        </a:p>
      </dsp:txBody>
      <dsp:txXfrm>
        <a:off x="375889" y="1168535"/>
        <a:ext cx="7842923" cy="584165"/>
      </dsp:txXfrm>
    </dsp:sp>
    <dsp:sp modelId="{802EA98E-80A5-40D0-A299-0B16DF2A5A61}">
      <dsp:nvSpPr>
        <dsp:cNvPr id="0" name=""/>
        <dsp:cNvSpPr/>
      </dsp:nvSpPr>
      <dsp:spPr>
        <a:xfrm>
          <a:off x="10786" y="1095514"/>
          <a:ext cx="730206" cy="7302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148A-5320-4E34-AF77-296EDA79C5ED}">
      <dsp:nvSpPr>
        <dsp:cNvPr id="0" name=""/>
        <dsp:cNvSpPr/>
      </dsp:nvSpPr>
      <dsp:spPr>
        <a:xfrm>
          <a:off x="-3988358" y="-612283"/>
          <a:ext cx="4752958" cy="4752958"/>
        </a:xfrm>
        <a:prstGeom prst="blockArc">
          <a:avLst>
            <a:gd name="adj1" fmla="val 18900000"/>
            <a:gd name="adj2" fmla="val 2700000"/>
            <a:gd name="adj3" fmla="val 4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DEFA1-5B06-4EE1-8039-BA8E5F2E7ABB}">
      <dsp:nvSpPr>
        <dsp:cNvPr id="0" name=""/>
        <dsp:cNvSpPr/>
      </dsp:nvSpPr>
      <dsp:spPr>
        <a:xfrm>
          <a:off x="400672" y="271262"/>
          <a:ext cx="7782199" cy="5428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43180" rIns="43180" bIns="43180" numCol="1" spcCol="1270" anchor="ctr" anchorCtr="0">
          <a:noAutofit/>
        </a:bodyPr>
        <a:lstStyle/>
        <a:p>
          <a:pPr marL="0" lvl="0" indent="0" algn="l" defTabSz="755650" rtl="0">
            <a:lnSpc>
              <a:spcPct val="90000"/>
            </a:lnSpc>
            <a:spcBef>
              <a:spcPct val="0"/>
            </a:spcBef>
            <a:spcAft>
              <a:spcPct val="35000"/>
            </a:spcAft>
            <a:buNone/>
          </a:pPr>
          <a:r>
            <a:rPr lang="ru-RU" sz="1700" kern="1200"/>
            <a:t>представляет проблемную область</a:t>
          </a:r>
        </a:p>
      </dsp:txBody>
      <dsp:txXfrm>
        <a:off x="400672" y="271262"/>
        <a:ext cx="7782199" cy="542807"/>
      </dsp:txXfrm>
    </dsp:sp>
    <dsp:sp modelId="{85EF4D55-3ED2-4EE1-8F3C-E288FF1D8E48}">
      <dsp:nvSpPr>
        <dsp:cNvPr id="0" name=""/>
        <dsp:cNvSpPr/>
      </dsp:nvSpPr>
      <dsp:spPr>
        <a:xfrm>
          <a:off x="61418" y="203411"/>
          <a:ext cx="678509" cy="67850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54066-17F4-418B-874E-6A2448AC46C8}">
      <dsp:nvSpPr>
        <dsp:cNvPr id="0" name=""/>
        <dsp:cNvSpPr/>
      </dsp:nvSpPr>
      <dsp:spPr>
        <a:xfrm>
          <a:off x="711877" y="1085615"/>
          <a:ext cx="7470995" cy="5428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43180" rIns="43180" bIns="43180" numCol="1" spcCol="1270" anchor="ctr" anchorCtr="0">
          <a:noAutofit/>
        </a:bodyPr>
        <a:lstStyle/>
        <a:p>
          <a:pPr marL="0" lvl="0" indent="0" algn="l" defTabSz="755650" rtl="0">
            <a:lnSpc>
              <a:spcPct val="90000"/>
            </a:lnSpc>
            <a:spcBef>
              <a:spcPct val="0"/>
            </a:spcBef>
            <a:spcAft>
              <a:spcPct val="35000"/>
            </a:spcAft>
            <a:buNone/>
          </a:pPr>
          <a:r>
            <a:rPr lang="ru-RU" sz="1700" kern="1200"/>
            <a:t>ссылается на существенный для архитектуры вариант использования </a:t>
          </a:r>
        </a:p>
      </dsp:txBody>
      <dsp:txXfrm>
        <a:off x="711877" y="1085615"/>
        <a:ext cx="7470995" cy="542807"/>
      </dsp:txXfrm>
    </dsp:sp>
    <dsp:sp modelId="{7C88C921-9825-4BFA-B3D3-F5DE43B97EED}">
      <dsp:nvSpPr>
        <dsp:cNvPr id="0" name=""/>
        <dsp:cNvSpPr/>
      </dsp:nvSpPr>
      <dsp:spPr>
        <a:xfrm>
          <a:off x="372622" y="1017764"/>
          <a:ext cx="678509" cy="67850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B5C0A-DF6D-418B-B788-3AA3F22B0478}">
      <dsp:nvSpPr>
        <dsp:cNvPr id="0" name=""/>
        <dsp:cNvSpPr/>
      </dsp:nvSpPr>
      <dsp:spPr>
        <a:xfrm>
          <a:off x="711877" y="1899968"/>
          <a:ext cx="7470995" cy="5428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43180" rIns="43180" bIns="43180" numCol="1" spcCol="1270" anchor="ctr" anchorCtr="0">
          <a:noAutofit/>
        </a:bodyPr>
        <a:lstStyle/>
        <a:p>
          <a:pPr marL="0" lvl="0" indent="0" algn="l" defTabSz="755650" rtl="0">
            <a:lnSpc>
              <a:spcPct val="90000"/>
            </a:lnSpc>
            <a:spcBef>
              <a:spcPct val="0"/>
            </a:spcBef>
            <a:spcAft>
              <a:spcPct val="35000"/>
            </a:spcAft>
            <a:buNone/>
          </a:pPr>
          <a:r>
            <a:rPr lang="ru-RU" sz="1700" kern="1200"/>
            <a:t>представляет взаимодействие параметров качества с функциональностью </a:t>
          </a:r>
        </a:p>
      </dsp:txBody>
      <dsp:txXfrm>
        <a:off x="711877" y="1899968"/>
        <a:ext cx="7470995" cy="542807"/>
      </dsp:txXfrm>
    </dsp:sp>
    <dsp:sp modelId="{4EB5485C-6A3A-4A34-B0AA-1A4FD18B51B2}">
      <dsp:nvSpPr>
        <dsp:cNvPr id="0" name=""/>
        <dsp:cNvSpPr/>
      </dsp:nvSpPr>
      <dsp:spPr>
        <a:xfrm>
          <a:off x="372622" y="1832117"/>
          <a:ext cx="678509" cy="67850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05036-B335-4901-8DED-F774F95FCA8C}">
      <dsp:nvSpPr>
        <dsp:cNvPr id="0" name=""/>
        <dsp:cNvSpPr/>
      </dsp:nvSpPr>
      <dsp:spPr>
        <a:xfrm>
          <a:off x="400672" y="2714321"/>
          <a:ext cx="7782199" cy="5428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43180" rIns="43180" bIns="43180" numCol="1" spcCol="1270" anchor="ctr" anchorCtr="0">
          <a:noAutofit/>
        </a:bodyPr>
        <a:lstStyle/>
        <a:p>
          <a:pPr marL="0" lvl="0" indent="0" algn="l" defTabSz="755650" rtl="0">
            <a:lnSpc>
              <a:spcPct val="90000"/>
            </a:lnSpc>
            <a:spcBef>
              <a:spcPct val="0"/>
            </a:spcBef>
            <a:spcAft>
              <a:spcPct val="35000"/>
            </a:spcAft>
            <a:buNone/>
          </a:pPr>
          <a:r>
            <a:rPr lang="ru-RU" sz="1700" kern="1200"/>
            <a:t>представляет компромисс между параметрами качества </a:t>
          </a:r>
        </a:p>
      </dsp:txBody>
      <dsp:txXfrm>
        <a:off x="400672" y="2714321"/>
        <a:ext cx="7782199" cy="542807"/>
      </dsp:txXfrm>
    </dsp:sp>
    <dsp:sp modelId="{81939D04-4F4D-4492-966D-3026AE7E1F3C}">
      <dsp:nvSpPr>
        <dsp:cNvPr id="0" name=""/>
        <dsp:cNvSpPr/>
      </dsp:nvSpPr>
      <dsp:spPr>
        <a:xfrm>
          <a:off x="61418" y="2646470"/>
          <a:ext cx="678509" cy="67850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2DFF0-EC15-4C37-8442-4412FE24739B}">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B3D4D-025B-44AA-9251-6B251D4D85F0}">
      <dsp:nvSpPr>
        <dsp:cNvPr id="0" name=""/>
        <dsp:cNvSpPr/>
      </dsp:nvSpPr>
      <dsp:spPr>
        <a:xfrm>
          <a:off x="511409" y="347956"/>
          <a:ext cx="7655707" cy="696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типа приложения</a:t>
          </a:r>
        </a:p>
      </dsp:txBody>
      <dsp:txXfrm>
        <a:off x="511409" y="347956"/>
        <a:ext cx="7655707" cy="696274"/>
      </dsp:txXfrm>
    </dsp:sp>
    <dsp:sp modelId="{D4F9FB8A-5161-4B44-BC2B-3EE68F78DD58}">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F85EC-DB75-430D-8426-A3317DAACDAA}">
      <dsp:nvSpPr>
        <dsp:cNvPr id="0" name=""/>
        <dsp:cNvSpPr/>
      </dsp:nvSpPr>
      <dsp:spPr>
        <a:xfrm>
          <a:off x="910599" y="1392548"/>
          <a:ext cx="7256517" cy="6962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ограничений развертывания</a:t>
          </a:r>
        </a:p>
      </dsp:txBody>
      <dsp:txXfrm>
        <a:off x="910599" y="1392548"/>
        <a:ext cx="7256517" cy="696274"/>
      </dsp:txXfrm>
    </dsp:sp>
    <dsp:sp modelId="{4DF6EBC0-6BA0-4718-AE88-5510C7727D79}">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5ED97-E328-4145-A9E6-9D19FA28C957}">
      <dsp:nvSpPr>
        <dsp:cNvPr id="0" name=""/>
        <dsp:cNvSpPr/>
      </dsp:nvSpPr>
      <dsp:spPr>
        <a:xfrm>
          <a:off x="910599" y="2437140"/>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Определение значащих архитектурных стилей проектирования</a:t>
          </a:r>
        </a:p>
      </dsp:txBody>
      <dsp:txXfrm>
        <a:off x="910599" y="2437140"/>
        <a:ext cx="7256517" cy="696274"/>
      </dsp:txXfrm>
    </dsp:sp>
    <dsp:sp modelId="{F487B61F-964E-4F49-B2E8-9D6CA366B021}">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F4211-DCA9-4AEC-9601-2BA840934BB9}">
      <dsp:nvSpPr>
        <dsp:cNvPr id="0" name=""/>
        <dsp:cNvSpPr/>
      </dsp:nvSpPr>
      <dsp:spPr>
        <a:xfrm>
          <a:off x="511409" y="3481732"/>
          <a:ext cx="7655707" cy="6962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rtl="0">
            <a:lnSpc>
              <a:spcPct val="90000"/>
            </a:lnSpc>
            <a:spcBef>
              <a:spcPct val="0"/>
            </a:spcBef>
            <a:spcAft>
              <a:spcPct val="35000"/>
            </a:spcAft>
            <a:buNone/>
          </a:pPr>
          <a:r>
            <a:rPr lang="ru-RU" sz="2100" kern="1200"/>
            <a:t>Выбор подходящих технологий</a:t>
          </a:r>
        </a:p>
      </dsp:txBody>
      <dsp:txXfrm>
        <a:off x="511409" y="3481732"/>
        <a:ext cx="7655707" cy="696274"/>
      </dsp:txXfrm>
    </dsp:sp>
    <dsp:sp modelId="{346A2AD9-BC74-46DF-A9BA-F2F3D10CF3B9}">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4AEB5-7C9A-4C4D-93BE-64C788F24F89}">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A0A6B-FF4A-4518-A155-8D21B95F9FAC}">
      <dsp:nvSpPr>
        <dsp:cNvPr id="0" name=""/>
        <dsp:cNvSpPr/>
      </dsp:nvSpPr>
      <dsp:spPr>
        <a:xfrm>
          <a:off x="427226" y="282782"/>
          <a:ext cx="7739890" cy="56592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3500" rIns="63500" bIns="63500" numCol="1" spcCol="1270" anchor="ctr" anchorCtr="0">
          <a:noAutofit/>
        </a:bodyPr>
        <a:lstStyle/>
        <a:p>
          <a:pPr marL="0" lvl="0" indent="0" algn="l" defTabSz="1111250" rtl="0">
            <a:lnSpc>
              <a:spcPct val="90000"/>
            </a:lnSpc>
            <a:spcBef>
              <a:spcPct val="0"/>
            </a:spcBef>
            <a:spcAft>
              <a:spcPct val="35000"/>
            </a:spcAft>
            <a:buNone/>
          </a:pPr>
          <a:r>
            <a:rPr lang="ru-RU" sz="2500" kern="1200"/>
            <a:t>Мобильные приложения</a:t>
          </a:r>
        </a:p>
      </dsp:txBody>
      <dsp:txXfrm>
        <a:off x="427226" y="282782"/>
        <a:ext cx="7739890" cy="565926"/>
      </dsp:txXfrm>
    </dsp:sp>
    <dsp:sp modelId="{D3DDA615-F1B0-47BC-94C3-2D1DB54BB96D}">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666FD-0045-4E0F-8AB3-0C86FB2D3CA6}">
      <dsp:nvSpPr>
        <dsp:cNvPr id="0" name=""/>
        <dsp:cNvSpPr/>
      </dsp:nvSpPr>
      <dsp:spPr>
        <a:xfrm>
          <a:off x="832752" y="1131400"/>
          <a:ext cx="7334364" cy="5659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3500" rIns="63500" bIns="63500" numCol="1" spcCol="1270" anchor="ctr" anchorCtr="0">
          <a:noAutofit/>
        </a:bodyPr>
        <a:lstStyle/>
        <a:p>
          <a:pPr marL="0" lvl="0" indent="0" algn="l" defTabSz="1111250" rtl="0">
            <a:lnSpc>
              <a:spcPct val="90000"/>
            </a:lnSpc>
            <a:spcBef>
              <a:spcPct val="0"/>
            </a:spcBef>
            <a:spcAft>
              <a:spcPct val="35000"/>
            </a:spcAft>
            <a:buNone/>
          </a:pPr>
          <a:r>
            <a:rPr lang="ru-RU" sz="2500" kern="1200"/>
            <a:t>Насыщенные клиентские приложения</a:t>
          </a:r>
        </a:p>
      </dsp:txBody>
      <dsp:txXfrm>
        <a:off x="832752" y="1131400"/>
        <a:ext cx="7334364" cy="565926"/>
      </dsp:txXfrm>
    </dsp:sp>
    <dsp:sp modelId="{9C21F80C-C3E6-4863-A72E-CB9D110CC334}">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89B8C3-76C8-42B8-80C8-3C95B9F2B7BC}">
      <dsp:nvSpPr>
        <dsp:cNvPr id="0" name=""/>
        <dsp:cNvSpPr/>
      </dsp:nvSpPr>
      <dsp:spPr>
        <a:xfrm>
          <a:off x="957216" y="1980018"/>
          <a:ext cx="720990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3500" rIns="63500" bIns="63500" numCol="1" spcCol="1270" anchor="ctr" anchorCtr="0">
          <a:noAutofit/>
        </a:bodyPr>
        <a:lstStyle/>
        <a:p>
          <a:pPr marL="0" lvl="0" indent="0" algn="l" defTabSz="1111250" rtl="0">
            <a:lnSpc>
              <a:spcPct val="90000"/>
            </a:lnSpc>
            <a:spcBef>
              <a:spcPct val="0"/>
            </a:spcBef>
            <a:spcAft>
              <a:spcPct val="35000"/>
            </a:spcAft>
            <a:buNone/>
          </a:pPr>
          <a:r>
            <a:rPr lang="ru-RU" sz="2500" kern="1200"/>
            <a:t>Насыщенные клиентские Интернет-приложения</a:t>
          </a:r>
        </a:p>
      </dsp:txBody>
      <dsp:txXfrm>
        <a:off x="957216" y="1980018"/>
        <a:ext cx="7209900" cy="565926"/>
      </dsp:txXfrm>
    </dsp:sp>
    <dsp:sp modelId="{F4AF36AF-F716-483D-9A58-A568460D8539}">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37B11-75F8-43B2-A502-EFDB09370D44}">
      <dsp:nvSpPr>
        <dsp:cNvPr id="0" name=""/>
        <dsp:cNvSpPr/>
      </dsp:nvSpPr>
      <dsp:spPr>
        <a:xfrm>
          <a:off x="832752" y="2828636"/>
          <a:ext cx="7334364" cy="5659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a:t>Web</a:t>
          </a:r>
          <a:r>
            <a:rPr lang="ru-RU" sz="2500" kern="1200"/>
            <a:t>-приложения</a:t>
          </a:r>
        </a:p>
      </dsp:txBody>
      <dsp:txXfrm>
        <a:off x="832752" y="2828636"/>
        <a:ext cx="7334364" cy="565926"/>
      </dsp:txXfrm>
    </dsp:sp>
    <dsp:sp modelId="{62E8A481-6863-4E4F-95FA-6B4E14A7508C}">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51CA4-8952-4782-BEE4-711775ED73FE}">
      <dsp:nvSpPr>
        <dsp:cNvPr id="0" name=""/>
        <dsp:cNvSpPr/>
      </dsp:nvSpPr>
      <dsp:spPr>
        <a:xfrm>
          <a:off x="427226" y="3677254"/>
          <a:ext cx="7739890" cy="5659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63500" rIns="63500" bIns="63500" numCol="1" spcCol="1270" anchor="ctr" anchorCtr="0">
          <a:noAutofit/>
        </a:bodyPr>
        <a:lstStyle/>
        <a:p>
          <a:pPr marL="0" lvl="0" indent="0" algn="l" defTabSz="1111250" rtl="0">
            <a:lnSpc>
              <a:spcPct val="90000"/>
            </a:lnSpc>
            <a:spcBef>
              <a:spcPct val="0"/>
            </a:spcBef>
            <a:spcAft>
              <a:spcPct val="35000"/>
            </a:spcAft>
            <a:buNone/>
          </a:pPr>
          <a:r>
            <a:rPr lang="ru-RU" sz="2500" kern="1200"/>
            <a:t>Сервисные приложения</a:t>
          </a:r>
        </a:p>
      </dsp:txBody>
      <dsp:txXfrm>
        <a:off x="427226" y="3677254"/>
        <a:ext cx="7739890" cy="565926"/>
      </dsp:txXfrm>
    </dsp:sp>
    <dsp:sp modelId="{F0B2AF02-7452-44D3-9DF0-382DFC5A1FE6}">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06B18-76F5-4341-B33B-C0F6D2FF742F}">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DDD3C-DF04-4322-BD93-38D6AD6258EB}">
      <dsp:nvSpPr>
        <dsp:cNvPr id="0" name=""/>
        <dsp:cNvSpPr/>
      </dsp:nvSpPr>
      <dsp:spPr>
        <a:xfrm>
          <a:off x="831985" y="646579"/>
          <a:ext cx="7373740" cy="12929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99060" rIns="99060" bIns="99060" numCol="1" spcCol="1270" anchor="ctr" anchorCtr="0">
          <a:noAutofit/>
        </a:bodyPr>
        <a:lstStyle/>
        <a:p>
          <a:pPr marL="0" lvl="0" indent="0" algn="l" defTabSz="1733550" rtl="0">
            <a:lnSpc>
              <a:spcPct val="90000"/>
            </a:lnSpc>
            <a:spcBef>
              <a:spcPct val="0"/>
            </a:spcBef>
            <a:spcAft>
              <a:spcPct val="35000"/>
            </a:spcAft>
            <a:buNone/>
          </a:pPr>
          <a:r>
            <a:rPr lang="ru-RU" sz="3900" kern="1200"/>
            <a:t>Новые технологии</a:t>
          </a:r>
        </a:p>
      </dsp:txBody>
      <dsp:txXfrm>
        <a:off x="831985" y="646579"/>
        <a:ext cx="7373740" cy="1292977"/>
      </dsp:txXfrm>
    </dsp:sp>
    <dsp:sp modelId="{0AB4824A-8BF1-4D0E-9CD8-9D65B4E956BE}">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89E65-DEEF-4D35-ADF1-0319F5C8E426}">
      <dsp:nvSpPr>
        <dsp:cNvPr id="0" name=""/>
        <dsp:cNvSpPr/>
      </dsp:nvSpPr>
      <dsp:spPr>
        <a:xfrm>
          <a:off x="831985" y="2586406"/>
          <a:ext cx="7373740" cy="12929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99060" rIns="99060" bIns="99060" numCol="1" spcCol="1270" anchor="ctr" anchorCtr="0">
          <a:noAutofit/>
        </a:bodyPr>
        <a:lstStyle/>
        <a:p>
          <a:pPr marL="0" lvl="0" indent="0" algn="l" defTabSz="1733550" rtl="0">
            <a:lnSpc>
              <a:spcPct val="90000"/>
            </a:lnSpc>
            <a:spcBef>
              <a:spcPct val="0"/>
            </a:spcBef>
            <a:spcAft>
              <a:spcPct val="35000"/>
            </a:spcAft>
            <a:buNone/>
          </a:pPr>
          <a:r>
            <a:rPr lang="ru-RU" sz="3900" kern="1200"/>
            <a:t>Критически важные бизнес-требования</a:t>
          </a:r>
        </a:p>
      </dsp:txBody>
      <dsp:txXfrm>
        <a:off x="831985" y="2586406"/>
        <a:ext cx="7373740" cy="1292977"/>
      </dsp:txXfrm>
    </dsp:sp>
    <dsp:sp modelId="{D397F8DB-63A9-416D-B74E-5BBB37A71B1A}">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81D6F-A8C8-4E0F-B06B-C7C688F5471D}" type="datetimeFigureOut">
              <a:rPr lang="ru-RU" smtClean="0"/>
              <a:t>30.10.2024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EB45B-442E-410A-B45D-9BAA2B6A2D32}" type="slidenum">
              <a:rPr lang="ru-RU" smtClean="0"/>
              <a:t>‹#›</a:t>
            </a:fld>
            <a:endParaRPr lang="ru-RU"/>
          </a:p>
        </p:txBody>
      </p:sp>
    </p:spTree>
    <p:extLst>
      <p:ext uri="{BB962C8B-B14F-4D97-AF65-F5344CB8AC3E}">
        <p14:creationId xmlns:p14="http://schemas.microsoft.com/office/powerpoint/2010/main" val="274161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LID4096" dirty="0"/>
          </a:p>
        </p:txBody>
      </p:sp>
      <p:sp>
        <p:nvSpPr>
          <p:cNvPr id="4" name="Номер слайда 3"/>
          <p:cNvSpPr>
            <a:spLocks noGrp="1"/>
          </p:cNvSpPr>
          <p:nvPr>
            <p:ph type="sldNum" sz="quarter" idx="5"/>
          </p:nvPr>
        </p:nvSpPr>
        <p:spPr/>
        <p:txBody>
          <a:bodyPr/>
          <a:lstStyle/>
          <a:p>
            <a:fld id="{88AEB45B-442E-410A-B45D-9BAA2B6A2D32}" type="slidenum">
              <a:rPr lang="ru-RU" smtClean="0"/>
              <a:t>1</a:t>
            </a:fld>
            <a:endParaRPr lang="ru-RU"/>
          </a:p>
        </p:txBody>
      </p:sp>
    </p:spTree>
    <p:extLst>
      <p:ext uri="{BB962C8B-B14F-4D97-AF65-F5344CB8AC3E}">
        <p14:creationId xmlns:p14="http://schemas.microsoft.com/office/powerpoint/2010/main" val="6045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Важно, чтобы вы могли графически представить разрабатываемую архитектуру. Независимо от того, делается ли это на бумаге, в виде слайдов или в другом формате, главное – показать основные ограничения и принятые решения для того, чтобы обозначить границы и начать обсуждение. На самом деле, это имеет двойную ценность. Если вы не можете наглядно представить архитектуру, значит, вы не полностью понимаете ее. Если вы смогли изобразить четкую и краткую диаграмму, она будет понятной остальным, и будет намного проще объяснять детали.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11</a:t>
            </a:fld>
            <a:endParaRPr lang="ru-RU"/>
          </a:p>
        </p:txBody>
      </p:sp>
    </p:spTree>
    <p:extLst>
      <p:ext uri="{BB962C8B-B14F-4D97-AF65-F5344CB8AC3E}">
        <p14:creationId xmlns:p14="http://schemas.microsoft.com/office/powerpoint/2010/main" val="340487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Определите основные потенциальные проблемы архитектуры своего приложения, чтобы понять области, в которых наиболее вероятно возникновение ошибок. К потенциальным проблемам относятся появление новых технологий и критически важные бизнес-требования. Например, «Могу ли я переходить с одного сервиса стороннего производителя к другому?», «Могу ли я добавить поддержку нового типа клиента?», «Могу ли я быстро менять бизнес-правила оплаты услуг?» и «Могу ли я перейти к новой технологии для компонента Х?». Несмотря на то, что это крайне обобщенные аспекты, как правило, при реализации они (и другие зоны риска) проецируются в </a:t>
            </a:r>
            <a:r>
              <a:rPr lang="ru-RU" sz="1200" b="0" i="1" u="none" strike="noStrike" kern="1200" baseline="0" dirty="0">
                <a:solidFill>
                  <a:schemeClr val="tx1"/>
                </a:solidFill>
                <a:latin typeface="+mn-lt"/>
                <a:ea typeface="+mn-ea"/>
                <a:cs typeface="+mn-cs"/>
              </a:rPr>
              <a:t>параметры качества </a:t>
            </a:r>
            <a:r>
              <a:rPr lang="ru-RU" sz="1200" b="0" i="0" u="none" strike="noStrike" kern="1200" baseline="0" dirty="0">
                <a:solidFill>
                  <a:schemeClr val="tx1"/>
                </a:solidFill>
                <a:latin typeface="+mn-lt"/>
                <a:ea typeface="+mn-ea"/>
                <a:cs typeface="+mn-cs"/>
              </a:rPr>
              <a:t>и </a:t>
            </a:r>
            <a:r>
              <a:rPr lang="ru-RU" sz="1200" b="0" i="1" u="none" strike="noStrike" kern="1200" baseline="0" dirty="0">
                <a:solidFill>
                  <a:schemeClr val="tx1"/>
                </a:solidFill>
                <a:latin typeface="+mn-lt"/>
                <a:ea typeface="+mn-ea"/>
                <a:cs typeface="+mn-cs"/>
              </a:rPr>
              <a:t>сквозную функциональность</a:t>
            </a:r>
            <a:r>
              <a:rPr lang="ru-RU" sz="1200" b="0" i="0" u="none" strike="noStrike" kern="1200" baseline="0" dirty="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12</a:t>
            </a:fld>
            <a:endParaRPr lang="ru-RU"/>
          </a:p>
        </p:txBody>
      </p:sp>
    </p:spTree>
    <p:extLst>
      <p:ext uri="{BB962C8B-B14F-4D97-AF65-F5344CB8AC3E}">
        <p14:creationId xmlns:p14="http://schemas.microsoft.com/office/powerpoint/2010/main" val="85953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Параметры качества – это общие свойства архитектуры, которые оказывают влияние на поведение во время выполнения, дизайн системы и взаимодействие с пользователем. Та степень, с которой приложение обеспечивает требуемое сочетание параметров качества, таких как удобство и простота использования, производительность, надежность и безопасность, определяет успешность дизайна и общее качество программного продукта. При проектировании приложения, отвечающего любому из этих параметров, необходимо учесть влияние и других требований, должны быть проанализированы плюсы и минусы по отношению к другим параметрам качества. Важность или приоритетность каждого из параметров качества для разных систем разная. Например, для бизнес-приложения (</a:t>
            </a:r>
            <a:r>
              <a:rPr lang="ru-RU" sz="1200" b="0" i="0" u="none" strike="noStrike" kern="1200" baseline="0" dirty="0" err="1">
                <a:solidFill>
                  <a:schemeClr val="tx1"/>
                </a:solidFill>
                <a:latin typeface="+mn-lt"/>
                <a:ea typeface="+mn-ea"/>
                <a:cs typeface="+mn-cs"/>
              </a:rPr>
              <a:t>line-of-business</a:t>
            </a:r>
            <a:r>
              <a:rPr lang="ru-RU" sz="1200" b="0" i="0" u="none" strike="noStrike" kern="1200" baseline="0" dirty="0">
                <a:solidFill>
                  <a:schemeClr val="tx1"/>
                </a:solidFill>
                <a:latin typeface="+mn-lt"/>
                <a:ea typeface="+mn-ea"/>
                <a:cs typeface="+mn-cs"/>
              </a:rPr>
              <a:t>, LOB) производительность, масштабируемость, безопасность и удобство использования будут более важны, чем возможность взаимодействия с другими системами. А вот для коробочного приложения такая возможность будет иметь большее значение, чем для LOB-приложения. </a:t>
            </a:r>
          </a:p>
          <a:p>
            <a:r>
              <a:rPr lang="ru-RU" sz="1200" b="0" i="0" u="none" strike="noStrike" kern="1200" baseline="0" dirty="0">
                <a:solidFill>
                  <a:schemeClr val="tx1"/>
                </a:solidFill>
                <a:latin typeface="+mn-lt"/>
                <a:ea typeface="+mn-ea"/>
                <a:cs typeface="+mn-cs"/>
              </a:rPr>
              <a:t>Параметры качества представляют функциональные области, которые потенциально могут оказывать влияние на все приложение, на все его слои и уровни. Некоторые параметры относятся ко всему дизайну системы, тогда как другие касаются только времени выполнения, времени проектирования или взаимодействия с пользователем. Следующий список систематизирует сведения о параметрах качества и помогает понять, на какие сценарии их влияние наиболее вероятно: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Общесистемные качества</a:t>
            </a:r>
            <a:r>
              <a:rPr lang="ru-RU" sz="1200" b="0" i="0" u="none" strike="noStrike" kern="1200" baseline="0" dirty="0">
                <a:solidFill>
                  <a:schemeClr val="tx1"/>
                </a:solidFill>
                <a:latin typeface="+mn-lt"/>
                <a:ea typeface="+mn-ea"/>
                <a:cs typeface="+mn-cs"/>
              </a:rPr>
              <a:t>. Общие качества системы в целом, такие как возможность технической поддержки и тестируемость.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Качества времени выполнения</a:t>
            </a:r>
            <a:r>
              <a:rPr lang="ru-RU" sz="1200" b="0" i="0" u="none" strike="noStrike" kern="1200" baseline="0" dirty="0">
                <a:solidFill>
                  <a:schemeClr val="tx1"/>
                </a:solidFill>
                <a:latin typeface="+mn-lt"/>
                <a:ea typeface="+mn-ea"/>
                <a:cs typeface="+mn-cs"/>
              </a:rPr>
              <a:t>. Качества системы, проявляемые непосредственно во время выполнения, такие как доступность, возможность взаимодействия с другими системами, управляемость, производительность, надежность, масштабируемость и безопасность.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Конструктивные качества</a:t>
            </a:r>
            <a:r>
              <a:rPr lang="ru-RU" sz="1200" b="0" i="0" u="none" strike="noStrike" kern="1200" baseline="0" dirty="0">
                <a:solidFill>
                  <a:schemeClr val="tx1"/>
                </a:solidFill>
                <a:latin typeface="+mn-lt"/>
                <a:ea typeface="+mn-ea"/>
                <a:cs typeface="+mn-cs"/>
              </a:rPr>
              <a:t>. Качества, отражающие дизайн системы, такие как концептуальная целостность, гибкость, удобство и простота обслуживания и возможность повторного использования.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Пользовательские качества</a:t>
            </a:r>
            <a:r>
              <a:rPr lang="ru-RU" sz="1200" b="0" i="0" u="none" strike="noStrike" kern="1200" baseline="0" dirty="0">
                <a:solidFill>
                  <a:schemeClr val="tx1"/>
                </a:solidFill>
                <a:latin typeface="+mn-lt"/>
                <a:ea typeface="+mn-ea"/>
                <a:cs typeface="+mn-cs"/>
              </a:rPr>
              <a:t>. Удобство и простота использования системы.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13</a:t>
            </a:fld>
            <a:endParaRPr lang="ru-RU"/>
          </a:p>
        </p:txBody>
      </p:sp>
    </p:spTree>
    <p:extLst>
      <p:ext uri="{BB962C8B-B14F-4D97-AF65-F5344CB8AC3E}">
        <p14:creationId xmlns:p14="http://schemas.microsoft.com/office/powerpoint/2010/main" val="77077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Сквозная функциональность – это аспекты дизайна, которые могут применяться ко всем слоям, компонентам и уровням. Также это те области, в которых чаще всего делаются ошибки, имеющие большое влияние на дизайн. Приведем примеры сквозной функциональности: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Аутентификация и авторизация</a:t>
            </a:r>
            <a:r>
              <a:rPr lang="ru-RU" sz="1200" b="0" i="0" u="none" strike="noStrike" kern="1200" baseline="0" dirty="0">
                <a:solidFill>
                  <a:schemeClr val="tx1"/>
                </a:solidFill>
                <a:latin typeface="+mn-lt"/>
                <a:ea typeface="+mn-ea"/>
                <a:cs typeface="+mn-cs"/>
              </a:rPr>
              <a:t>. Как правильно выбрать стратегию аутентификации и авторизации, передачи идентификационных данных между слоями и уровнями и хранения удостоверений пользователей.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Кэширование</a:t>
            </a:r>
            <a:r>
              <a:rPr lang="ru-RU" sz="1200" b="0" i="0" u="none" strike="noStrike" kern="1200" baseline="0" dirty="0">
                <a:solidFill>
                  <a:schemeClr val="tx1"/>
                </a:solidFill>
                <a:latin typeface="+mn-lt"/>
                <a:ea typeface="+mn-ea"/>
                <a:cs typeface="+mn-cs"/>
              </a:rPr>
              <a:t>. Как правильно выбрать технику кэширования, определить данные, подлежащие кэшированию, где кэшировать данные и как выбрать подходящую политику истечения срока действия.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Связь</a:t>
            </a:r>
            <a:r>
              <a:rPr lang="ru-RU" sz="1200" b="0" i="0" u="none" strike="noStrike" kern="1200" baseline="0" dirty="0">
                <a:solidFill>
                  <a:schemeClr val="tx1"/>
                </a:solidFill>
                <a:latin typeface="+mn-lt"/>
                <a:ea typeface="+mn-ea"/>
                <a:cs typeface="+mn-cs"/>
              </a:rPr>
              <a:t>. Как правильно выбрать протоколы для связи между слоями и уровнями, обеспечения слабого связывания между слоями, осуществления асинхронного обмена данными и передачи конфиденциальных данных.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Управление конфигурацией</a:t>
            </a:r>
            <a:r>
              <a:rPr lang="ru-RU" sz="1200" b="0" i="0" u="none" strike="noStrike" kern="1200" baseline="0" dirty="0">
                <a:solidFill>
                  <a:schemeClr val="tx1"/>
                </a:solidFill>
                <a:latin typeface="+mn-lt"/>
                <a:ea typeface="+mn-ea"/>
                <a:cs typeface="+mn-cs"/>
              </a:rPr>
              <a:t>. Как выявить данные, которые должны быть настраиваемыми, где и как хранить данные конфигурации, как защищать конфиденциальные данные конфигурации и как обрабатывать их в серверной ферме или кластере.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Управление исключениями</a:t>
            </a:r>
            <a:r>
              <a:rPr lang="ru-RU" sz="1200" b="0" i="0" u="none" strike="noStrike" kern="1200" baseline="0" dirty="0">
                <a:solidFill>
                  <a:schemeClr val="tx1"/>
                </a:solidFill>
                <a:latin typeface="+mn-lt"/>
                <a:ea typeface="+mn-ea"/>
                <a:cs typeface="+mn-cs"/>
              </a:rPr>
              <a:t>. Как обрабатывать и протоколировать исключения и обеспечивать уведомления в случае необходимости.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Протоколирование и </a:t>
            </a:r>
            <a:r>
              <a:rPr lang="ru-RU" sz="1200" b="1" i="0" u="none" strike="noStrike" kern="1200" baseline="0" dirty="0" err="1">
                <a:solidFill>
                  <a:schemeClr val="tx1"/>
                </a:solidFill>
                <a:latin typeface="+mn-lt"/>
                <a:ea typeface="+mn-ea"/>
                <a:cs typeface="+mn-cs"/>
              </a:rPr>
              <a:t>инструментирование</a:t>
            </a:r>
            <a:r>
              <a:rPr lang="ru-RU" sz="1200" b="0" i="0" u="none" strike="noStrike" kern="1200" baseline="0" dirty="0">
                <a:solidFill>
                  <a:schemeClr val="tx1"/>
                </a:solidFill>
                <a:latin typeface="+mn-lt"/>
                <a:ea typeface="+mn-ea"/>
                <a:cs typeface="+mn-cs"/>
              </a:rPr>
              <a:t>. Как выбрать данные, подлежащие протоколированию, как сделать протоколирование настраиваемым, и как определить необходимый уровень </a:t>
            </a:r>
            <a:r>
              <a:rPr lang="ru-RU" sz="1200" b="0" i="0" u="none" strike="noStrike" kern="1200" baseline="0" dirty="0" err="1">
                <a:solidFill>
                  <a:schemeClr val="tx1"/>
                </a:solidFill>
                <a:latin typeface="+mn-lt"/>
                <a:ea typeface="+mn-ea"/>
                <a:cs typeface="+mn-cs"/>
              </a:rPr>
              <a:t>инструментирования</a:t>
            </a:r>
            <a:r>
              <a:rPr lang="ru-RU" sz="1200" b="0" i="0" u="none" strike="noStrike" kern="1200" baseline="0" dirty="0">
                <a:solidFill>
                  <a:schemeClr val="tx1"/>
                </a:solidFill>
                <a:latin typeface="+mn-lt"/>
                <a:ea typeface="+mn-ea"/>
                <a:cs typeface="+mn-cs"/>
              </a:rPr>
              <a:t>. </a:t>
            </a:r>
          </a:p>
          <a:p>
            <a:r>
              <a:rPr lang="ru-RU" sz="1200" b="0"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Валидация</a:t>
            </a:r>
            <a:r>
              <a:rPr lang="ru-RU" sz="1200" b="0" i="0" u="none" strike="noStrike" kern="1200" baseline="0" dirty="0">
                <a:solidFill>
                  <a:schemeClr val="tx1"/>
                </a:solidFill>
                <a:latin typeface="+mn-lt"/>
                <a:ea typeface="+mn-ea"/>
                <a:cs typeface="+mn-cs"/>
              </a:rPr>
              <a:t>. Как определить, где и как проводить </a:t>
            </a:r>
            <a:r>
              <a:rPr lang="ru-RU" sz="1200" b="0" i="0" u="none" strike="noStrike" kern="1200" baseline="0" dirty="0" err="1">
                <a:solidFill>
                  <a:schemeClr val="tx1"/>
                </a:solidFill>
                <a:latin typeface="+mn-lt"/>
                <a:ea typeface="+mn-ea"/>
                <a:cs typeface="+mn-cs"/>
              </a:rPr>
              <a:t>валидацию</a:t>
            </a:r>
            <a:r>
              <a:rPr lang="ru-RU" sz="1200" b="0" i="0" u="none" strike="noStrike" kern="1200" baseline="0" dirty="0">
                <a:solidFill>
                  <a:schemeClr val="tx1"/>
                </a:solidFill>
                <a:latin typeface="+mn-lt"/>
                <a:ea typeface="+mn-ea"/>
                <a:cs typeface="+mn-cs"/>
              </a:rPr>
              <a:t>; как выбрать методики для проверки длины, диапазона, формата и типа; как предотвратить и отклонить ввод недопустимых значений; как очистить потенциально злонамеренный и опасный ввод; как определить и повторно использовать логику </a:t>
            </a:r>
            <a:r>
              <a:rPr lang="ru-RU" sz="1200" b="0" i="0" u="none" strike="noStrike" kern="1200" baseline="0" dirty="0" err="1">
                <a:solidFill>
                  <a:schemeClr val="tx1"/>
                </a:solidFill>
                <a:latin typeface="+mn-lt"/>
                <a:ea typeface="+mn-ea"/>
                <a:cs typeface="+mn-cs"/>
              </a:rPr>
              <a:t>валидации</a:t>
            </a:r>
            <a:r>
              <a:rPr lang="ru-RU" sz="1200" b="0" i="0" u="none" strike="noStrike" kern="1200" baseline="0" dirty="0">
                <a:solidFill>
                  <a:schemeClr val="tx1"/>
                </a:solidFill>
                <a:latin typeface="+mn-lt"/>
                <a:ea typeface="+mn-ea"/>
                <a:cs typeface="+mn-cs"/>
              </a:rPr>
              <a:t> на разных слоях и уровнях приложения.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14</a:t>
            </a:fld>
            <a:endParaRPr lang="ru-RU"/>
          </a:p>
        </p:txBody>
      </p:sp>
    </p:spTree>
    <p:extLst>
      <p:ext uri="{BB962C8B-B14F-4D97-AF65-F5344CB8AC3E}">
        <p14:creationId xmlns:p14="http://schemas.microsoft.com/office/powerpoint/2010/main" val="347252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Анализ параметров качества и сквозной функциональности в связи с имеющимися требованиями позволяет сосредоточиться на конкретных функциональных областях. Например, безопасность, несомненно, является жизненно важным фактором при проектировании и присутствует во многих слоях и во многих аспектах архитектуры. Сквозная функциональность, относящаяся к безопасности, является ориентиром, указывающим на области, на которых следует заострить внимание. Категории сквозной функциональности могут использоваться для разделения архитектуры приложения для дальнейшего анализа и выявления уязвимых мест приложения. Такой подход обеспечивает создание дизайна с оптимальным уровнем безопасности. При обсуждении сквозной функциональности относящейся к безопасности рекомендуется обратить внимание на следующие вопросы: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Аудит и протоколирование</a:t>
            </a:r>
            <a:r>
              <a:rPr lang="ru-RU" sz="1200" b="0" i="0" u="none" strike="noStrike" kern="1200" baseline="0" dirty="0">
                <a:solidFill>
                  <a:schemeClr val="tx1"/>
                </a:solidFill>
                <a:latin typeface="+mn-lt"/>
                <a:ea typeface="+mn-ea"/>
                <a:cs typeface="+mn-cs"/>
              </a:rPr>
              <a:t>. Кто, что сделал и когда? Приложение функционирует в нормальном режиме? Аудит занимается вопросами регистрации событий, связанных с безопасностью. Протоколирование касается того, как приложение публикует данные о своей работе.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Аутентификация</a:t>
            </a:r>
            <a:r>
              <a:rPr lang="ru-RU" sz="1200" b="0" i="0" u="none" strike="noStrike" kern="1200" baseline="0" dirty="0">
                <a:solidFill>
                  <a:schemeClr val="tx1"/>
                </a:solidFill>
                <a:latin typeface="+mn-lt"/>
                <a:ea typeface="+mn-ea"/>
                <a:cs typeface="+mn-cs"/>
              </a:rPr>
              <a:t>. Кто вы? Аутентификация – это процесс, при котором одна сущность четко и однозначно идентифицирует другую сущность, обычно это делается с помощью таких учетных данных, как имя пользователя и пароль.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Авторизация</a:t>
            </a:r>
            <a:r>
              <a:rPr lang="ru-RU" sz="1200" b="0" i="0" u="none" strike="noStrike" kern="1200" baseline="0" dirty="0">
                <a:solidFill>
                  <a:schemeClr val="tx1"/>
                </a:solidFill>
                <a:latin typeface="+mn-lt"/>
                <a:ea typeface="+mn-ea"/>
                <a:cs typeface="+mn-cs"/>
              </a:rPr>
              <a:t>. Что вы можете делать? Авторизация определяет, как приложение управляет доступом к ресурсам и операциям.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Управление конфигурацией</a:t>
            </a:r>
            <a:r>
              <a:rPr lang="ru-RU" sz="1200" b="0" i="0" u="none" strike="noStrike" kern="1200" baseline="0" dirty="0">
                <a:solidFill>
                  <a:schemeClr val="tx1"/>
                </a:solidFill>
                <a:latin typeface="+mn-lt"/>
                <a:ea typeface="+mn-ea"/>
                <a:cs typeface="+mn-cs"/>
              </a:rPr>
              <a:t>. В каком контексте выполняется приложение? К каким базам данных подключается? Как выполняется администрирование приложения? Как защищены эти настройки? Управление конфигурацией определяет, как приложение реализует эти операции и задачи.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Шифрование</a:t>
            </a:r>
            <a:r>
              <a:rPr lang="ru-RU" sz="1200" b="0" i="0" u="none" strike="noStrike" kern="1200" baseline="0" dirty="0">
                <a:solidFill>
                  <a:schemeClr val="tx1"/>
                </a:solidFill>
                <a:latin typeface="+mn-lt"/>
                <a:ea typeface="+mn-ea"/>
                <a:cs typeface="+mn-cs"/>
              </a:rPr>
              <a:t>. Как реализована защита секретов (конфиденциальных данных)? Как осуществляется защита от несанкционированного доступа данных и библиотек (целостности)? Как передаются случайные значения, которые должны быть </a:t>
            </a:r>
          </a:p>
          <a:p>
            <a:r>
              <a:rPr lang="ru-RU" sz="1200" b="0" i="0" u="none" strike="noStrike" kern="1200" baseline="0" dirty="0" err="1">
                <a:solidFill>
                  <a:schemeClr val="tx1"/>
                </a:solidFill>
                <a:latin typeface="+mn-lt"/>
                <a:ea typeface="+mn-ea"/>
                <a:cs typeface="+mn-cs"/>
              </a:rPr>
              <a:t>криптографически</a:t>
            </a:r>
            <a:r>
              <a:rPr lang="ru-RU" sz="1200" b="0" i="0" u="none" strike="noStrike" kern="1200" baseline="0" dirty="0">
                <a:solidFill>
                  <a:schemeClr val="tx1"/>
                </a:solidFill>
                <a:latin typeface="+mn-lt"/>
                <a:ea typeface="+mn-ea"/>
                <a:cs typeface="+mn-cs"/>
              </a:rPr>
              <a:t> стойкими? Шифрование и криптография занимается вопросами реализации конфиденциальности и целостности.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Обработка исключений</a:t>
            </a:r>
            <a:r>
              <a:rPr lang="ru-RU" sz="1200" b="0" i="0" u="none" strike="noStrike" kern="1200" baseline="0" dirty="0">
                <a:solidFill>
                  <a:schemeClr val="tx1"/>
                </a:solidFill>
                <a:latin typeface="+mn-lt"/>
                <a:ea typeface="+mn-ea"/>
                <a:cs typeface="+mn-cs"/>
              </a:rPr>
              <a:t>. Что делает приложение при сбое вызова его метода? Насколько полные данные об ошибке оно предоставляет? Обеспечивает ли оно понятные для конечных пользователей сообщения об ошибках? Возвращает ли оно ценные сведения об исключении вызывающей стороне? Выполняется ли корректная обработка произошедшего сбоя? Предоставляет ли приложение администраторам необходимую информацию для проведения анализа основных причин сбоя? Обработка исключений касается того, как исключения обрабатываются в приложении. </a:t>
            </a:r>
          </a:p>
          <a:p>
            <a:r>
              <a:rPr lang="ru-RU" sz="1200" b="0"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Валидация</a:t>
            </a:r>
            <a:r>
              <a:rPr lang="ru-RU" sz="1200" b="1" i="0" u="none" strike="noStrike" kern="1200" baseline="0" dirty="0">
                <a:solidFill>
                  <a:schemeClr val="tx1"/>
                </a:solidFill>
                <a:latin typeface="+mn-lt"/>
                <a:ea typeface="+mn-ea"/>
                <a:cs typeface="+mn-cs"/>
              </a:rPr>
              <a:t> входных данных</a:t>
            </a:r>
            <a:r>
              <a:rPr lang="ru-RU" sz="1200" b="0" i="0" u="none" strike="noStrike" kern="1200" baseline="0" dirty="0">
                <a:solidFill>
                  <a:schemeClr val="tx1"/>
                </a:solidFill>
                <a:latin typeface="+mn-lt"/>
                <a:ea typeface="+mn-ea"/>
                <a:cs typeface="+mn-cs"/>
              </a:rPr>
              <a:t>. Как определить, что </a:t>
            </a:r>
            <a:r>
              <a:rPr lang="ru-RU" sz="1200" b="0" i="0" u="none" strike="noStrike" kern="1200" baseline="0" dirty="0" err="1">
                <a:solidFill>
                  <a:schemeClr val="tx1"/>
                </a:solidFill>
                <a:latin typeface="+mn-lt"/>
                <a:ea typeface="+mn-ea"/>
                <a:cs typeface="+mn-cs"/>
              </a:rPr>
              <a:t>поступаемые</a:t>
            </a:r>
            <a:r>
              <a:rPr lang="ru-RU" sz="1200" b="0" i="0" u="none" strike="noStrike" kern="1200" baseline="0" dirty="0">
                <a:solidFill>
                  <a:schemeClr val="tx1"/>
                </a:solidFill>
                <a:latin typeface="+mn-lt"/>
                <a:ea typeface="+mn-ea"/>
                <a:cs typeface="+mn-cs"/>
              </a:rPr>
              <a:t> в приложение данные действительные и безопасные? Выполняется ли ограничение ввода через точки входа и кодировка вывода через точки выхода? Можно ли доверять таким источникам данных, как базы данных и общие файлы? Проверка ввода касается вопросов фильтрации, очистки или отклонения вводимых в приложение данных перед их дополнительной обработкой.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Конфиденциальные данные</a:t>
            </a:r>
            <a:r>
              <a:rPr lang="ru-RU" sz="1200" b="0" i="0" u="none" strike="noStrike" kern="1200" baseline="0" dirty="0">
                <a:solidFill>
                  <a:schemeClr val="tx1"/>
                </a:solidFill>
                <a:latin typeface="+mn-lt"/>
                <a:ea typeface="+mn-ea"/>
                <a:cs typeface="+mn-cs"/>
              </a:rPr>
              <a:t>. Как приложение работает с конфиденциальными данными? Обеспечивает ли оно защиту конфиденциальных данных пользователей и приложения? Здесь решаются вопросы обработки приложением любых данных, которые должны быть защищены либо при хранении в памяти, либо при передаче по сети, либо при хранении в постоянных хранилищах.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Управление сеансами</a:t>
            </a:r>
            <a:r>
              <a:rPr lang="ru-RU" sz="1200" b="0" i="0" u="none" strike="noStrike" kern="1200" baseline="0" dirty="0">
                <a:solidFill>
                  <a:schemeClr val="tx1"/>
                </a:solidFill>
                <a:latin typeface="+mn-lt"/>
                <a:ea typeface="+mn-ea"/>
                <a:cs typeface="+mn-cs"/>
              </a:rPr>
              <a:t>. Как приложение обрабатывает и защищает сеансы пользователей? Сеанс – это ряд взаимосвязанных взаимодействий пользователя и приложения. </a:t>
            </a: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15</a:t>
            </a:fld>
            <a:endParaRPr lang="ru-RU"/>
          </a:p>
        </p:txBody>
      </p:sp>
    </p:spTree>
    <p:extLst>
      <p:ext uri="{BB962C8B-B14F-4D97-AF65-F5344CB8AC3E}">
        <p14:creationId xmlns:p14="http://schemas.microsoft.com/office/powerpoint/2010/main" val="202616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1" u="none" strike="noStrike" kern="1200" baseline="0" dirty="0">
                <a:solidFill>
                  <a:schemeClr val="tx1"/>
                </a:solidFill>
                <a:latin typeface="+mn-lt"/>
                <a:ea typeface="+mn-ea"/>
                <a:cs typeface="+mn-cs"/>
              </a:rPr>
              <a:t>Базовая архитектура </a:t>
            </a:r>
            <a:r>
              <a:rPr lang="ru-RU" sz="1200" b="0" i="0" u="none" strike="noStrike" kern="1200" baseline="0" dirty="0">
                <a:solidFill>
                  <a:schemeClr val="tx1"/>
                </a:solidFill>
                <a:latin typeface="+mn-lt"/>
                <a:ea typeface="+mn-ea"/>
                <a:cs typeface="+mn-cs"/>
              </a:rPr>
              <a:t>описывает существующую систему, то как она выглядит сегодня. Для нового проекта исходная базовая архитектура – это первое высокоуровневое представление архитектуры, на основании которого будут создаваться возможные варианты архитектуры. Возможный вариант архитектуры включает тип приложения, архитектуру развертывания, архитектурный стиль, выбранные технологии, параметры качества и сквозную функциональность. </a:t>
            </a:r>
          </a:p>
          <a:p>
            <a:r>
              <a:rPr lang="ru-RU" sz="1200" b="0" i="0" u="none" strike="noStrike" kern="1200" baseline="0" dirty="0">
                <a:solidFill>
                  <a:schemeClr val="tx1"/>
                </a:solidFill>
                <a:latin typeface="+mn-lt"/>
                <a:ea typeface="+mn-ea"/>
                <a:cs typeface="+mn-cs"/>
              </a:rPr>
              <a:t>На каждом этапе разработки дизайна будьте уверены, что понимаете основные риски и предпринимаете меры по их сокращению, проводите оптимизацию для эффективной и рациональной передачи проектных сведений и создаете архитектуру, обеспечивая гибкость и возможность реструктуризации. Возможно, архитектуру придется изменять несколько раз, использовать несколько итераций, возможных вариантов и множество пилотных архитектур.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Если возможный вариант архитектуры является улучшением, он может стать базой для создания и тестирования новых возможных вариантов. </a:t>
            </a:r>
          </a:p>
          <a:p>
            <a:r>
              <a:rPr lang="ru-RU" sz="1200" b="0" i="0" u="none" strike="noStrike" kern="1200" baseline="0" dirty="0">
                <a:solidFill>
                  <a:schemeClr val="tx1"/>
                </a:solidFill>
                <a:latin typeface="+mn-lt"/>
                <a:ea typeface="+mn-ea"/>
                <a:cs typeface="+mn-cs"/>
              </a:rPr>
              <a:t>Итеративный и инкрементный подход позволяет избавиться от крупных рисков сначала, итеративно формировать архитектуру и через тестирование подтверждать, что каждая новая базовая архитектура является улучшением предыдущей. Следующие вопросы помогут протестировать новый вариант архитектуры, полученный на основании «пилота» архитектуры: </a:t>
            </a:r>
          </a:p>
          <a:p>
            <a:r>
              <a:rPr lang="ru-RU" sz="1200" b="0" i="0" u="none" strike="noStrike" kern="1200" baseline="0" dirty="0">
                <a:solidFill>
                  <a:schemeClr val="tx1"/>
                </a:solidFill>
                <a:latin typeface="+mn-lt"/>
                <a:ea typeface="+mn-ea"/>
                <a:cs typeface="+mn-cs"/>
              </a:rPr>
              <a:t> Данная архитектура обеспечивает решение без добавления новых рисков? </a:t>
            </a:r>
          </a:p>
          <a:p>
            <a:r>
              <a:rPr lang="ru-RU" sz="1200" b="0" i="0" u="none" strike="noStrike" kern="1200" baseline="0" dirty="0">
                <a:solidFill>
                  <a:schemeClr val="tx1"/>
                </a:solidFill>
                <a:latin typeface="+mn-lt"/>
                <a:ea typeface="+mn-ea"/>
                <a:cs typeface="+mn-cs"/>
              </a:rPr>
              <a:t> Данная архитектура устраняет больше известных рисков, чем предыдущая итерация? </a:t>
            </a:r>
          </a:p>
          <a:p>
            <a:r>
              <a:rPr lang="ru-RU" sz="1200" b="0" i="0" u="none" strike="noStrike" kern="1200" baseline="0" dirty="0">
                <a:solidFill>
                  <a:schemeClr val="tx1"/>
                </a:solidFill>
                <a:latin typeface="+mn-lt"/>
                <a:ea typeface="+mn-ea"/>
                <a:cs typeface="+mn-cs"/>
              </a:rPr>
              <a:t> Данная архитектура реализует дополнительные требования? </a:t>
            </a:r>
          </a:p>
          <a:p>
            <a:r>
              <a:rPr lang="ru-RU" sz="1200" b="0" i="0" u="none" strike="noStrike" kern="1200" baseline="0" dirty="0">
                <a:solidFill>
                  <a:schemeClr val="tx1"/>
                </a:solidFill>
                <a:latin typeface="+mn-lt"/>
                <a:ea typeface="+mn-ea"/>
                <a:cs typeface="+mn-cs"/>
              </a:rPr>
              <a:t> Данная архитектура реализует важные с точки зрения архитектуры варианты использования? </a:t>
            </a:r>
          </a:p>
          <a:p>
            <a:r>
              <a:rPr lang="ru-RU" sz="1200" b="0" i="0" u="none" strike="noStrike" kern="1200" baseline="0" dirty="0">
                <a:solidFill>
                  <a:schemeClr val="tx1"/>
                </a:solidFill>
                <a:latin typeface="+mn-lt"/>
                <a:ea typeface="+mn-ea"/>
                <a:cs typeface="+mn-cs"/>
              </a:rPr>
              <a:t> Данная архитектура реализует аспекты, связанные с параметрами качества? </a:t>
            </a:r>
          </a:p>
          <a:p>
            <a:r>
              <a:rPr lang="ru-RU" sz="1200" b="0" i="0" u="none" strike="noStrike" kern="1200" baseline="0" dirty="0">
                <a:solidFill>
                  <a:schemeClr val="tx1"/>
                </a:solidFill>
                <a:latin typeface="+mn-lt"/>
                <a:ea typeface="+mn-ea"/>
                <a:cs typeface="+mn-cs"/>
              </a:rPr>
              <a:t> Данная архитектура реализует дополнительные аспекты сквозной функциональности? </a:t>
            </a:r>
          </a:p>
          <a:p>
            <a:endParaRPr lang="ru-RU" sz="1200" b="0" i="0" u="none" strike="noStrike" kern="1200" baseline="0" dirty="0">
              <a:solidFill>
                <a:schemeClr val="tx1"/>
              </a:solidFill>
              <a:latin typeface="+mn-lt"/>
              <a:ea typeface="+mn-ea"/>
              <a:cs typeface="+mn-cs"/>
            </a:endParaRPr>
          </a:p>
          <a:p>
            <a:r>
              <a:rPr lang="ru-RU" sz="1200" b="0" i="1" u="none" strike="noStrike" kern="1200" baseline="0" dirty="0">
                <a:solidFill>
                  <a:schemeClr val="tx1"/>
                </a:solidFill>
                <a:latin typeface="+mn-lt"/>
                <a:ea typeface="+mn-ea"/>
                <a:cs typeface="+mn-cs"/>
              </a:rPr>
              <a:t>Пилотная архитектура </a:t>
            </a:r>
            <a:r>
              <a:rPr lang="ru-RU" sz="1200" b="0" i="0" u="none" strike="noStrike" kern="1200" baseline="0" dirty="0">
                <a:solidFill>
                  <a:schemeClr val="tx1"/>
                </a:solidFill>
                <a:latin typeface="+mn-lt"/>
                <a:ea typeface="+mn-ea"/>
                <a:cs typeface="+mn-cs"/>
              </a:rPr>
              <a:t>(</a:t>
            </a:r>
            <a:r>
              <a:rPr lang="ru-RU" sz="1200" b="0" i="1" u="none" strike="noStrike" kern="1200" baseline="0" dirty="0" err="1">
                <a:solidFill>
                  <a:schemeClr val="tx1"/>
                </a:solidFill>
                <a:latin typeface="+mn-lt"/>
                <a:ea typeface="+mn-ea"/>
                <a:cs typeface="+mn-cs"/>
              </a:rPr>
              <a:t>architectural</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spike</a:t>
            </a:r>
            <a:r>
              <a:rPr lang="ru-RU" sz="1200" b="0" i="0" u="none" strike="noStrike" kern="1200" baseline="0" dirty="0">
                <a:solidFill>
                  <a:schemeClr val="tx1"/>
                </a:solidFill>
                <a:latin typeface="+mn-lt"/>
                <a:ea typeface="+mn-ea"/>
                <a:cs typeface="+mn-cs"/>
              </a:rPr>
              <a:t>) – это тестовая реализация небольшой части общего дизайна или архитектуры приложения. Ее назначение – анализ технических аспектов конкретной части решения для проверки технических допущений, выбора дизайна из ряда возможных вариантов и стратегий реализации или иногда оценка сроков реализации. </a:t>
            </a:r>
          </a:p>
          <a:p>
            <a:r>
              <a:rPr lang="ru-RU" sz="1200" b="0" i="0" u="none" strike="noStrike" kern="1200" baseline="0" dirty="0">
                <a:solidFill>
                  <a:schemeClr val="tx1"/>
                </a:solidFill>
                <a:latin typeface="+mn-lt"/>
                <a:ea typeface="+mn-ea"/>
                <a:cs typeface="+mn-cs"/>
              </a:rPr>
              <a:t>Пилотные архитектуры часто применяются в процессах гибкого или экстремального проектирования, но могут быть очень эффективным способом улучшения и доработки дизайна решения независимо от подхода к разработке. Благодаря их </a:t>
            </a:r>
            <a:r>
              <a:rPr lang="ru-RU" sz="1200" b="0" i="0" u="none" strike="noStrike" kern="1200" baseline="0" dirty="0" err="1">
                <a:solidFill>
                  <a:schemeClr val="tx1"/>
                </a:solidFill>
                <a:latin typeface="+mn-lt"/>
                <a:ea typeface="+mn-ea"/>
                <a:cs typeface="+mn-cs"/>
              </a:rPr>
              <a:t>сфокусированности</a:t>
            </a:r>
            <a:r>
              <a:rPr lang="ru-RU" sz="1200" b="0" i="0" u="none" strike="noStrike" kern="1200" baseline="0" dirty="0">
                <a:solidFill>
                  <a:schemeClr val="tx1"/>
                </a:solidFill>
                <a:latin typeface="+mn-lt"/>
                <a:ea typeface="+mn-ea"/>
                <a:cs typeface="+mn-cs"/>
              </a:rPr>
              <a:t> на основных частях общего проекта решения, пилотные архитектуры могут использоваться для решения важных технических проблем и для сокращения общих рисков и неопределенностей в дизайне.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17</a:t>
            </a:fld>
            <a:endParaRPr lang="ru-RU"/>
          </a:p>
        </p:txBody>
      </p:sp>
    </p:spTree>
    <p:extLst>
      <p:ext uri="{BB962C8B-B14F-4D97-AF65-F5344CB8AC3E}">
        <p14:creationId xmlns:p14="http://schemas.microsoft.com/office/powerpoint/2010/main" val="2112595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Анализ архитектуры приложения – критически важная задача, поскольку позволяет сократить затраты на исправление ошибок, как можно раньше выявить и исправить возможные проблемы. Анализ архитектуры следует выполнять часто: по завершении основных этапов проекта и в ответ на существенные изменения в архитектуре. Создавайте архитектуру, помня об основных вопросах задаваемых при таком анализе, это позволит как улучшить архитектуру, так и сократить время, затрачиваемое на каждый анализ. </a:t>
            </a:r>
          </a:p>
          <a:p>
            <a:r>
              <a:rPr lang="ru-RU" sz="1200" b="0" i="0" u="none" strike="noStrike" kern="1200" baseline="0" dirty="0">
                <a:solidFill>
                  <a:schemeClr val="tx1"/>
                </a:solidFill>
                <a:latin typeface="+mn-lt"/>
                <a:ea typeface="+mn-ea"/>
                <a:cs typeface="+mn-cs"/>
              </a:rPr>
              <a:t>Основная цель анализа архитектуры – подтверждение применимости базовой архитектуры и ее возможных вариантов, и также проверка соответствия предлагаемых технических решений функциональным требованиям и параметрам качества. Кроме того, анализ помогает обнаружить проблемы и выявить области, требующие доработки. </a:t>
            </a:r>
          </a:p>
          <a:p>
            <a:r>
              <a:rPr lang="ru-RU" sz="1200" b="1" i="0" u="none" strike="noStrike" kern="1200" baseline="0" dirty="0">
                <a:solidFill>
                  <a:schemeClr val="tx1"/>
                </a:solidFill>
                <a:latin typeface="+mn-lt"/>
                <a:ea typeface="+mn-ea"/>
                <a:cs typeface="+mn-cs"/>
              </a:rPr>
              <a:t>Оценки на основании сценариев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Оценки на основании сценариев – это мощный метод анализа дизайна архитектуры. При такой оценке основное внимание направлено на наиболее важные с точки зрения бизнеса и имеющие набольшее влияние на архитектуру сценарии. Рассмотрите возможность применения одной из следующих типовых методик: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Метод анализа архитектуры ПО (</a:t>
            </a:r>
            <a:r>
              <a:rPr lang="ru-RU" sz="1200" b="1" i="0" u="none" strike="noStrike" kern="1200" baseline="0" dirty="0" err="1">
                <a:solidFill>
                  <a:schemeClr val="tx1"/>
                </a:solidFill>
                <a:latin typeface="+mn-lt"/>
                <a:ea typeface="+mn-ea"/>
                <a:cs typeface="+mn-cs"/>
              </a:rPr>
              <a:t>Software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Architecture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Analysis</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Method</a:t>
            </a:r>
            <a:r>
              <a:rPr lang="ru-RU" sz="1200" b="1" i="0" u="none" strike="noStrike" kern="1200" baseline="0" dirty="0">
                <a:solidFill>
                  <a:schemeClr val="tx1"/>
                </a:solidFill>
                <a:latin typeface="+mn-lt"/>
                <a:ea typeface="+mn-ea"/>
                <a:cs typeface="+mn-cs"/>
              </a:rPr>
              <a:t>, SAAM)</a:t>
            </a:r>
            <a:r>
              <a:rPr lang="ru-RU" sz="1200" b="0" i="0" u="none" strike="noStrike" kern="1200" baseline="0" dirty="0">
                <a:solidFill>
                  <a:schemeClr val="tx1"/>
                </a:solidFill>
                <a:latin typeface="+mn-lt"/>
                <a:ea typeface="+mn-ea"/>
                <a:cs typeface="+mn-cs"/>
              </a:rPr>
              <a:t>. Изначально SAAM создавался для оценки модифицируемости, но позже был расширен для анализа архитектуры относительно показателей качества, таких как модифицируемость, </a:t>
            </a:r>
            <a:r>
              <a:rPr lang="ru-RU" sz="1200" b="0" i="0" u="none" strike="noStrike" kern="1200" baseline="0" dirty="0" err="1">
                <a:solidFill>
                  <a:schemeClr val="tx1"/>
                </a:solidFill>
                <a:latin typeface="+mn-lt"/>
                <a:ea typeface="+mn-ea"/>
                <a:cs typeface="+mn-cs"/>
              </a:rPr>
              <a:t>портируемость</a:t>
            </a:r>
            <a:r>
              <a:rPr lang="ru-RU" sz="1200" b="0" i="0" u="none" strike="noStrike" kern="1200" baseline="0" dirty="0">
                <a:solidFill>
                  <a:schemeClr val="tx1"/>
                </a:solidFill>
                <a:latin typeface="+mn-lt"/>
                <a:ea typeface="+mn-ea"/>
                <a:cs typeface="+mn-cs"/>
              </a:rPr>
              <a:t>, расширяемость, интегрируемость и функциональный охват.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Метод анализа архитектурных компромиссов (</a:t>
            </a:r>
            <a:r>
              <a:rPr lang="ru-RU" sz="1200" b="1" i="0" u="none" strike="noStrike" kern="1200" baseline="0" dirty="0" err="1">
                <a:solidFill>
                  <a:schemeClr val="tx1"/>
                </a:solidFill>
                <a:latin typeface="+mn-lt"/>
                <a:ea typeface="+mn-ea"/>
                <a:cs typeface="+mn-cs"/>
              </a:rPr>
              <a:t>Architecture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Tradeoff</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Analysis</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Method</a:t>
            </a:r>
            <a:r>
              <a:rPr lang="ru-RU" sz="1200" b="1" i="0" u="none" strike="noStrike" kern="1200" baseline="0" dirty="0">
                <a:solidFill>
                  <a:schemeClr val="tx1"/>
                </a:solidFill>
                <a:latin typeface="+mn-lt"/>
                <a:ea typeface="+mn-ea"/>
                <a:cs typeface="+mn-cs"/>
              </a:rPr>
              <a:t>, ATAM)</a:t>
            </a:r>
            <a:r>
              <a:rPr lang="ru-RU" sz="1200" b="0" i="0" u="none" strike="noStrike" kern="1200" baseline="0" dirty="0">
                <a:solidFill>
                  <a:schemeClr val="tx1"/>
                </a:solidFill>
                <a:latin typeface="+mn-lt"/>
                <a:ea typeface="+mn-ea"/>
                <a:cs typeface="+mn-cs"/>
              </a:rPr>
              <a:t>. ATAM – это доработанная и улучшенная версия SAAM, которая позволяет пересматривать архитектурные решения относительно требований параметров качества и того, насколько хорошо эти решения отвечают конкретным целевым показателям качества.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Активный анализ конструкции (</a:t>
            </a:r>
            <a:r>
              <a:rPr lang="ru-RU" sz="1200" b="1" i="0" u="none" strike="noStrike" kern="1200" baseline="0" dirty="0" err="1">
                <a:solidFill>
                  <a:schemeClr val="tx1"/>
                </a:solidFill>
                <a:latin typeface="+mn-lt"/>
                <a:ea typeface="+mn-ea"/>
                <a:cs typeface="+mn-cs"/>
              </a:rPr>
              <a:t>Active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Design</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Review</a:t>
            </a:r>
            <a:r>
              <a:rPr lang="ru-RU" sz="1200" b="1" i="0" u="none" strike="noStrike" kern="1200" baseline="0" dirty="0">
                <a:solidFill>
                  <a:schemeClr val="tx1"/>
                </a:solidFill>
                <a:latin typeface="+mn-lt"/>
                <a:ea typeface="+mn-ea"/>
                <a:cs typeface="+mn-cs"/>
              </a:rPr>
              <a:t>, ADR)</a:t>
            </a:r>
            <a:r>
              <a:rPr lang="ru-RU" sz="1200" b="0" i="0" u="none" strike="noStrike" kern="1200" baseline="0" dirty="0">
                <a:solidFill>
                  <a:schemeClr val="tx1"/>
                </a:solidFill>
                <a:latin typeface="+mn-lt"/>
                <a:ea typeface="+mn-ea"/>
                <a:cs typeface="+mn-cs"/>
              </a:rPr>
              <a:t>. ADR больше всего подходит для незавершенных архитектур или архитектур, находящихся в процессе разработки. Основное отличие этого метода в том, что анализ более сфокусирован на наборе проблем или отдельных разделах, а не на проведении общего анализа.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Активный анализ промежуточных конструкций (</a:t>
            </a:r>
            <a:r>
              <a:rPr lang="ru-RU" sz="1200" b="1" i="0" u="none" strike="noStrike" kern="1200" baseline="0" dirty="0" err="1">
                <a:solidFill>
                  <a:schemeClr val="tx1"/>
                </a:solidFill>
                <a:latin typeface="+mn-lt"/>
                <a:ea typeface="+mn-ea"/>
                <a:cs typeface="+mn-cs"/>
              </a:rPr>
              <a:t>Active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Reviews</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of</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Intermediate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Designs</a:t>
            </a:r>
            <a:r>
              <a:rPr lang="ru-RU" sz="1200" b="1" i="0" u="none" strike="noStrike" kern="1200" baseline="0" dirty="0">
                <a:solidFill>
                  <a:schemeClr val="tx1"/>
                </a:solidFill>
                <a:latin typeface="+mn-lt"/>
                <a:ea typeface="+mn-ea"/>
                <a:cs typeface="+mn-cs"/>
              </a:rPr>
              <a:t>, ARID)</a:t>
            </a:r>
            <a:r>
              <a:rPr lang="ru-RU" sz="1200" b="0" i="0" u="none" strike="noStrike" kern="1200" baseline="0" dirty="0">
                <a:solidFill>
                  <a:schemeClr val="tx1"/>
                </a:solidFill>
                <a:latin typeface="+mn-lt"/>
                <a:ea typeface="+mn-ea"/>
                <a:cs typeface="+mn-cs"/>
              </a:rPr>
              <a:t>. ARID сочетает в себе подход ADR анализа архитектуры, находящейся в процессе разработки, с фокусом на наборе проблем и подход методов ATAM и </a:t>
            </a:r>
          </a:p>
          <a:p>
            <a:r>
              <a:rPr lang="ru-RU" sz="1200" b="0" i="0" u="none" strike="noStrike" kern="1200" baseline="0" dirty="0">
                <a:solidFill>
                  <a:schemeClr val="tx1"/>
                </a:solidFill>
                <a:latin typeface="+mn-lt"/>
                <a:ea typeface="+mn-ea"/>
                <a:cs typeface="+mn-cs"/>
              </a:rPr>
              <a:t>SAAM анализа на основании сценария с основным вниманием на параметрах качества.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Метод анализа рентабельности (</a:t>
            </a:r>
            <a:r>
              <a:rPr lang="ru-RU" sz="1200" b="1" i="0" u="none" strike="noStrike" kern="1200" baseline="0" dirty="0" err="1">
                <a:solidFill>
                  <a:schemeClr val="tx1"/>
                </a:solidFill>
                <a:latin typeface="+mn-lt"/>
                <a:ea typeface="+mn-ea"/>
                <a:cs typeface="+mn-cs"/>
              </a:rPr>
              <a:t>Cost</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Benefit</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Analysis</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Method</a:t>
            </a:r>
            <a:r>
              <a:rPr lang="ru-RU" sz="1200" b="1" i="0" u="none" strike="noStrike" kern="1200" baseline="0" dirty="0">
                <a:solidFill>
                  <a:schemeClr val="tx1"/>
                </a:solidFill>
                <a:latin typeface="+mn-lt"/>
                <a:ea typeface="+mn-ea"/>
                <a:cs typeface="+mn-cs"/>
              </a:rPr>
              <a:t>, CBAM)</a:t>
            </a:r>
            <a:r>
              <a:rPr lang="ru-RU" sz="1200" b="0" i="0" u="none" strike="noStrike" kern="1200" baseline="0" dirty="0">
                <a:solidFill>
                  <a:schemeClr val="tx1"/>
                </a:solidFill>
                <a:latin typeface="+mn-lt"/>
                <a:ea typeface="+mn-ea"/>
                <a:cs typeface="+mn-cs"/>
              </a:rPr>
              <a:t>. Метод CBAM основное внимание уделяет анализу затрат, выгод и планированию последствий архитектурных решений.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Анализ модифицируемости на уровне архитектуры (</a:t>
            </a:r>
            <a:r>
              <a:rPr lang="en-US" sz="1200" b="1" i="0" u="none" strike="noStrike" kern="1200" baseline="0" dirty="0">
                <a:solidFill>
                  <a:schemeClr val="tx1"/>
                </a:solidFill>
                <a:latin typeface="+mn-lt"/>
                <a:ea typeface="+mn-ea"/>
                <a:cs typeface="+mn-cs"/>
              </a:rPr>
              <a:t>Architecture Level Modifiability Analysis, ALMA)</a:t>
            </a:r>
            <a:r>
              <a:rPr lang="en-US" sz="1200" b="0" i="0" u="none" strike="noStrike" kern="1200" baseline="0" dirty="0">
                <a:solidFill>
                  <a:schemeClr val="tx1"/>
                </a:solidFill>
                <a:latin typeface="+mn-lt"/>
                <a:ea typeface="+mn-ea"/>
                <a:cs typeface="+mn-cs"/>
              </a:rPr>
              <a:t>. ALMA </a:t>
            </a:r>
            <a:r>
              <a:rPr lang="ru-RU" sz="1200" b="0" i="0" u="none" strike="noStrike" kern="1200" baseline="0" dirty="0">
                <a:solidFill>
                  <a:schemeClr val="tx1"/>
                </a:solidFill>
                <a:latin typeface="+mn-lt"/>
                <a:ea typeface="+mn-ea"/>
                <a:cs typeface="+mn-cs"/>
              </a:rPr>
              <a:t>оценивает модифицируемость архитектуры для систем бизнес-аналитики (</a:t>
            </a:r>
            <a:r>
              <a:rPr lang="en-US" sz="1200" b="0" i="0" u="none" strike="noStrike" kern="1200" baseline="0" dirty="0">
                <a:solidFill>
                  <a:schemeClr val="tx1"/>
                </a:solidFill>
                <a:latin typeface="+mn-lt"/>
                <a:ea typeface="+mn-ea"/>
                <a:cs typeface="+mn-cs"/>
              </a:rPr>
              <a:t>business information systems, BIS).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Метод оценки семейства архитектур (</a:t>
            </a:r>
            <a:r>
              <a:rPr lang="ru-RU" sz="1200" b="1" i="0" u="none" strike="noStrike" kern="1200" baseline="0" dirty="0" err="1">
                <a:solidFill>
                  <a:schemeClr val="tx1"/>
                </a:solidFill>
                <a:latin typeface="+mn-lt"/>
                <a:ea typeface="+mn-ea"/>
                <a:cs typeface="+mn-cs"/>
              </a:rPr>
              <a:t>Family</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Architecture</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Assessment</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Method</a:t>
            </a:r>
            <a:r>
              <a:rPr lang="ru-RU" sz="1200" b="1" i="0" u="none" strike="noStrike" kern="1200" baseline="0" dirty="0">
                <a:solidFill>
                  <a:schemeClr val="tx1"/>
                </a:solidFill>
                <a:latin typeface="+mn-lt"/>
                <a:ea typeface="+mn-ea"/>
                <a:cs typeface="+mn-cs"/>
              </a:rPr>
              <a:t>, FAAM)</a:t>
            </a:r>
            <a:r>
              <a:rPr lang="ru-RU" sz="1200" b="0" i="0" u="none" strike="noStrike" kern="1200" baseline="0" dirty="0">
                <a:solidFill>
                  <a:schemeClr val="tx1"/>
                </a:solidFill>
                <a:latin typeface="+mn-lt"/>
                <a:ea typeface="+mn-ea"/>
                <a:cs typeface="+mn-cs"/>
              </a:rPr>
              <a:t>. FAAM оценивает архитектуры семейства информационных систем с точки зрения возможности взаимодействия и расширяемости. </a:t>
            </a: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18</a:t>
            </a:fld>
            <a:endParaRPr lang="ru-RU"/>
          </a:p>
        </p:txBody>
      </p:sp>
    </p:spTree>
    <p:extLst>
      <p:ext uri="{BB962C8B-B14F-4D97-AF65-F5344CB8AC3E}">
        <p14:creationId xmlns:p14="http://schemas.microsoft.com/office/powerpoint/2010/main" val="64821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Представление дизайна является очень важным для проведения анализа архитектуры, также это гарантирует, что все реализовано правильно. Дизайн архитектуры должен быть представлен всем заинтересованным сторонам, включая группу разработки, системных администраторов и операторов, владельцев бизнеса и др. </a:t>
            </a:r>
          </a:p>
          <a:p>
            <a:r>
              <a:rPr lang="ru-RU" sz="1200" b="0" i="0" u="none" strike="noStrike" kern="1200" baseline="0" dirty="0">
                <a:solidFill>
                  <a:schemeClr val="tx1"/>
                </a:solidFill>
                <a:latin typeface="+mn-lt"/>
                <a:ea typeface="+mn-ea"/>
                <a:cs typeface="+mn-cs"/>
              </a:rPr>
              <a:t>Один из способов представления архитектуры – карта важных решений. Карта это не территория, а абстракция, которая помогает раскрыть и представить архитектуру. Существует несколько широко известных методов описания архитектуры для ее представления: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4+1</a:t>
            </a:r>
            <a:r>
              <a:rPr lang="ru-RU" sz="1200" b="0" i="0" u="none" strike="noStrike" kern="1200" baseline="0" dirty="0">
                <a:solidFill>
                  <a:schemeClr val="tx1"/>
                </a:solidFill>
                <a:latin typeface="+mn-lt"/>
                <a:ea typeface="+mn-ea"/>
                <a:cs typeface="+mn-cs"/>
              </a:rPr>
              <a:t>. В данном подходе используется пять представлений готовой архитектуры. Четыре представления описывают архитектуру с разных точек зрения: логическое представление (например, объектная модель), представление процессов (например, аспекты параллелизма и синхронизации), физическое представление (схема программных уровней и функций в распределенной аппаратной среде) и представление для разработчиков. Пятое представление показывает сценарии и варианты использования ПО. Более подробно данный подход рассматривается в статье «</a:t>
            </a:r>
            <a:r>
              <a:rPr lang="ru-RU" sz="1200" b="0" i="1" u="none" strike="noStrike" kern="1200" baseline="0" dirty="0" err="1">
                <a:solidFill>
                  <a:schemeClr val="tx1"/>
                </a:solidFill>
                <a:latin typeface="+mn-lt"/>
                <a:ea typeface="+mn-ea"/>
                <a:cs typeface="+mn-cs"/>
              </a:rPr>
              <a:t>Architectural</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Blueprints</a:t>
            </a:r>
            <a:r>
              <a:rPr lang="ru-RU" sz="1200" b="0" i="1" u="none" strike="noStrike" kern="1200" baseline="0" dirty="0">
                <a:solidFill>
                  <a:schemeClr val="tx1"/>
                </a:solidFill>
                <a:latin typeface="+mn-lt"/>
                <a:ea typeface="+mn-ea"/>
                <a:cs typeface="+mn-cs"/>
              </a:rPr>
              <a:t>—</a:t>
            </a:r>
            <a:r>
              <a:rPr lang="ru-RU" sz="1200" b="0" i="1" u="none" strike="noStrike" kern="1200" baseline="0" dirty="0" err="1">
                <a:solidFill>
                  <a:schemeClr val="tx1"/>
                </a:solidFill>
                <a:latin typeface="+mn-lt"/>
                <a:ea typeface="+mn-ea"/>
                <a:cs typeface="+mn-cs"/>
              </a:rPr>
              <a:t>The</a:t>
            </a:r>
            <a:r>
              <a:rPr lang="ru-RU" sz="1200" b="0" i="1" u="none" strike="noStrike" kern="1200" baseline="0" dirty="0">
                <a:solidFill>
                  <a:schemeClr val="tx1"/>
                </a:solidFill>
                <a:latin typeface="+mn-lt"/>
                <a:ea typeface="+mn-ea"/>
                <a:cs typeface="+mn-cs"/>
              </a:rPr>
              <a:t> “4+1” </a:t>
            </a:r>
            <a:r>
              <a:rPr lang="ru-RU" sz="1200" b="0" i="1" u="none" strike="noStrike" kern="1200" baseline="0" dirty="0" err="1">
                <a:solidFill>
                  <a:schemeClr val="tx1"/>
                </a:solidFill>
                <a:latin typeface="+mn-lt"/>
                <a:ea typeface="+mn-ea"/>
                <a:cs typeface="+mn-cs"/>
              </a:rPr>
              <a:t>View</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Model</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of</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Software</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Architecture</a:t>
            </a:r>
            <a:r>
              <a:rPr lang="ru-RU" sz="1200" b="0" i="0" u="none" strike="noStrike" kern="1200" baseline="0" dirty="0">
                <a:solidFill>
                  <a:schemeClr val="tx1"/>
                </a:solidFill>
                <a:latin typeface="+mn-lt"/>
                <a:ea typeface="+mn-ea"/>
                <a:cs typeface="+mn-cs"/>
              </a:rPr>
              <a:t>» (Архитектурные проекты – модель программной архитектуры '4+1') по адресу http://www.cs.ubc.ca/~gregor/teaching/papers/4+1view-architecture.pdf.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Гибкое моделирование</a:t>
            </a:r>
            <a:r>
              <a:rPr lang="ru-RU" sz="1200" b="0" i="0" u="none" strike="noStrike" kern="1200" baseline="0" dirty="0">
                <a:solidFill>
                  <a:schemeClr val="tx1"/>
                </a:solidFill>
                <a:latin typeface="+mn-lt"/>
                <a:ea typeface="+mn-ea"/>
                <a:cs typeface="+mn-cs"/>
              </a:rPr>
              <a:t>. Данный подход следует идее того, что содержимое важнее представления. Это обеспечивает простоту, понятность, достаточную точность и единообразие создаваемых моделей. Простота документа гарантирует активное участие заинтересованных сторон в моделировании артефактов. Более подробно этот подход рассматривается в книге Скотта </a:t>
            </a:r>
            <a:r>
              <a:rPr lang="ru-RU" sz="1200" b="0" i="0" u="none" strike="noStrike" kern="1200" baseline="0" dirty="0" err="1">
                <a:solidFill>
                  <a:schemeClr val="tx1"/>
                </a:solidFill>
                <a:latin typeface="+mn-lt"/>
                <a:ea typeface="+mn-ea"/>
                <a:cs typeface="+mn-cs"/>
              </a:rPr>
              <a:t>Амблера</a:t>
            </a:r>
            <a:r>
              <a:rPr lang="ru-RU" sz="1200" b="0" i="0" u="none" strike="noStrike" kern="1200" baseline="0" dirty="0">
                <a:solidFill>
                  <a:schemeClr val="tx1"/>
                </a:solidFill>
                <a:latin typeface="+mn-lt"/>
                <a:ea typeface="+mn-ea"/>
                <a:cs typeface="+mn-cs"/>
              </a:rPr>
              <a:t> «</a:t>
            </a:r>
            <a:r>
              <a:rPr lang="ru-RU" sz="1200" b="0" i="1" u="none" strike="noStrike" kern="1200" baseline="0" dirty="0">
                <a:solidFill>
                  <a:schemeClr val="tx1"/>
                </a:solidFill>
                <a:latin typeface="+mn-lt"/>
                <a:ea typeface="+mn-ea"/>
                <a:cs typeface="+mn-cs"/>
              </a:rPr>
              <a:t>Гибкие  </a:t>
            </a:r>
            <a:endParaRPr lang="ru-RU" sz="1200" b="0" i="0" u="none" strike="noStrike" kern="1200" baseline="0" dirty="0">
              <a:solidFill>
                <a:schemeClr val="tx1"/>
              </a:solidFill>
              <a:latin typeface="+mn-lt"/>
              <a:ea typeface="+mn-ea"/>
              <a:cs typeface="+mn-cs"/>
            </a:endParaRPr>
          </a:p>
          <a:p>
            <a:r>
              <a:rPr lang="ru-RU" sz="1200" b="0" i="1" u="none" strike="noStrike" kern="1200" baseline="0" dirty="0">
                <a:solidFill>
                  <a:schemeClr val="tx1"/>
                </a:solidFill>
                <a:latin typeface="+mn-lt"/>
                <a:ea typeface="+mn-ea"/>
                <a:cs typeface="+mn-cs"/>
              </a:rPr>
              <a:t>технологии: экстремальное программирование и унифицированный процесс разработки</a:t>
            </a:r>
            <a:r>
              <a:rPr lang="ru-RU" sz="1200" b="0" i="0" u="none" strike="noStrike" kern="1200" baseline="0" dirty="0">
                <a:solidFill>
                  <a:schemeClr val="tx1"/>
                </a:solidFill>
                <a:latin typeface="+mn-lt"/>
                <a:ea typeface="+mn-ea"/>
                <a:cs typeface="+mn-cs"/>
              </a:rPr>
              <a:t>» (J. </a:t>
            </a:r>
            <a:r>
              <a:rPr lang="ru-RU" sz="1200" b="0" i="0" u="none" strike="noStrike" kern="1200" baseline="0" dirty="0" err="1">
                <a:solidFill>
                  <a:schemeClr val="tx1"/>
                </a:solidFill>
                <a:latin typeface="+mn-lt"/>
                <a:ea typeface="+mn-ea"/>
                <a:cs typeface="+mn-cs"/>
              </a:rPr>
              <a:t>Wiley</a:t>
            </a:r>
            <a:r>
              <a:rPr lang="ru-RU" sz="1200" b="0" i="0" u="none" strike="noStrike" kern="1200" baseline="0" dirty="0">
                <a:solidFill>
                  <a:schemeClr val="tx1"/>
                </a:solidFill>
                <a:latin typeface="+mn-lt"/>
                <a:ea typeface="+mn-ea"/>
                <a:cs typeface="+mn-cs"/>
              </a:rPr>
              <a:t>, ISBN-10: 0471202827, ISBN-13: 978-0471202820; Питер, ISBN 5-94723-545-5, 0-471-20282-7).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IEEE 1471</a:t>
            </a:r>
            <a:r>
              <a:rPr lang="ru-RU" sz="1200" b="0" i="0" u="none" strike="noStrike" kern="1200" baseline="0" dirty="0">
                <a:solidFill>
                  <a:schemeClr val="tx1"/>
                </a:solidFill>
                <a:latin typeface="+mn-lt"/>
                <a:ea typeface="+mn-ea"/>
                <a:cs typeface="+mn-cs"/>
              </a:rPr>
              <a:t>. IEEE 1471 – сокращенное название стандарта, формально известного как ANSI/IEEE 1471-2000, который обогащает описание архитектуры, в частности, придавая конкретное значение контексту, представлениям и срезам. Больше информации об этом можно найти в статье «</a:t>
            </a:r>
            <a:r>
              <a:rPr lang="ru-RU" sz="1200" b="0" i="1" u="none" strike="noStrike" kern="1200" baseline="0" dirty="0" err="1">
                <a:solidFill>
                  <a:schemeClr val="tx1"/>
                </a:solidFill>
                <a:latin typeface="+mn-lt"/>
                <a:ea typeface="+mn-ea"/>
                <a:cs typeface="+mn-cs"/>
              </a:rPr>
              <a:t>Recommended</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Practice</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for</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Architecture</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Description</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of</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Software-Intensive</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Systems</a:t>
            </a:r>
            <a:r>
              <a:rPr lang="ru-RU" sz="1200" b="0" i="0" u="none" strike="noStrike" kern="1200" baseline="0" dirty="0">
                <a:solidFill>
                  <a:schemeClr val="tx1"/>
                </a:solidFill>
                <a:latin typeface="+mn-lt"/>
                <a:ea typeface="+mn-ea"/>
                <a:cs typeface="+mn-cs"/>
              </a:rPr>
              <a:t>» (Рекомендованная практика описания архитектуры преимущественно программных систем) по адресу http://standards.ieee.org/reading/ieee/std_public/description/se/1471-2000_desc.html.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Унифицированный язык моделирования (</a:t>
            </a:r>
            <a:r>
              <a:rPr lang="ru-RU" sz="1200" b="1" i="0" u="none" strike="noStrike" kern="1200" baseline="0" dirty="0" err="1">
                <a:solidFill>
                  <a:schemeClr val="tx1"/>
                </a:solidFill>
                <a:latin typeface="+mn-lt"/>
                <a:ea typeface="+mn-ea"/>
                <a:cs typeface="+mn-cs"/>
              </a:rPr>
              <a:t>Unified</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Modeling</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Language</a:t>
            </a:r>
            <a:r>
              <a:rPr lang="ru-RU" sz="1200" b="1" i="0" u="none" strike="noStrike" kern="1200" baseline="0" dirty="0">
                <a:solidFill>
                  <a:schemeClr val="tx1"/>
                </a:solidFill>
                <a:latin typeface="+mn-lt"/>
                <a:ea typeface="+mn-ea"/>
                <a:cs typeface="+mn-cs"/>
              </a:rPr>
              <a:t>, UML)</a:t>
            </a:r>
            <a:r>
              <a:rPr lang="ru-RU" sz="1200" b="0" i="0" u="none" strike="noStrike" kern="1200" baseline="0" dirty="0">
                <a:solidFill>
                  <a:schemeClr val="tx1"/>
                </a:solidFill>
                <a:latin typeface="+mn-lt"/>
                <a:ea typeface="+mn-ea"/>
                <a:cs typeface="+mn-cs"/>
              </a:rPr>
              <a:t>. Этот подход обеспечивает три представления модели системы. Представление функциональных требований (функциональные требования системы с точки зрения пользователя, включая варианты использования); статическое структурное представление (объекты, атрибуты, отношения и операции, включая диаграммы классов); и представление динамического поведения (взаимодействие объектов и изменения внутреннего состояния объектов, включая диаграммы последовательностей, деятельностей и состояний). Подробно об этом рассказывается в книге Мартина </a:t>
            </a:r>
            <a:r>
              <a:rPr lang="ru-RU" sz="1200" b="0" i="0" u="none" strike="noStrike" kern="1200" baseline="0" dirty="0" err="1">
                <a:solidFill>
                  <a:schemeClr val="tx1"/>
                </a:solidFill>
                <a:latin typeface="+mn-lt"/>
                <a:ea typeface="+mn-ea"/>
                <a:cs typeface="+mn-cs"/>
              </a:rPr>
              <a:t>Фаулера</a:t>
            </a:r>
            <a:r>
              <a:rPr lang="ru-RU" sz="1200" b="0" i="0" u="none" strike="noStrike" kern="1200" baseline="0" dirty="0">
                <a:solidFill>
                  <a:schemeClr val="tx1"/>
                </a:solidFill>
                <a:latin typeface="+mn-lt"/>
                <a:ea typeface="+mn-ea"/>
                <a:cs typeface="+mn-cs"/>
              </a:rPr>
              <a:t> «</a:t>
            </a:r>
            <a:r>
              <a:rPr lang="ru-RU" sz="1200" b="0" i="1" u="none" strike="noStrike" kern="1200" baseline="0" dirty="0">
                <a:solidFill>
                  <a:schemeClr val="tx1"/>
                </a:solidFill>
                <a:latin typeface="+mn-lt"/>
                <a:ea typeface="+mn-ea"/>
                <a:cs typeface="+mn-cs"/>
              </a:rPr>
              <a:t>UML, основы: краткое руководство по стандартному языку объектного моделирования</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Addison-Wesley</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Professional</a:t>
            </a:r>
            <a:r>
              <a:rPr lang="ru-RU" sz="1200" b="0" i="0" u="none" strike="noStrike" kern="1200" baseline="0" dirty="0">
                <a:solidFill>
                  <a:schemeClr val="tx1"/>
                </a:solidFill>
                <a:latin typeface="+mn-lt"/>
                <a:ea typeface="+mn-ea"/>
                <a:cs typeface="+mn-cs"/>
              </a:rPr>
              <a:t>, ISBN-10: 0321193687, ISBN-13: 978-0321193681; Символ-Плюс, ISBN 5-93286-060-X). </a:t>
            </a: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19</a:t>
            </a:fld>
            <a:endParaRPr lang="ru-RU"/>
          </a:p>
        </p:txBody>
      </p:sp>
    </p:spTree>
    <p:extLst>
      <p:ext uri="{BB962C8B-B14F-4D97-AF65-F5344CB8AC3E}">
        <p14:creationId xmlns:p14="http://schemas.microsoft.com/office/powerpoint/2010/main" val="350791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a:solidFill>
                  <a:schemeClr val="tx1"/>
                </a:solidFill>
                <a:latin typeface="+mn-lt"/>
                <a:ea typeface="+mn-ea"/>
                <a:cs typeface="+mn-cs"/>
              </a:rPr>
              <a:t>Слой представления, бизнес-слой и слой данных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На самом высоком и наиболее абстрактном уровне логическое представление архитектуры системы может рассматриваться как набор взаимодействующих компонентов, сгруппированных в слои. На рис. 1 показано упрощенное высокоуровневое представление этих слоев и их взаимоотношений с пользователями, другими приложениями, вызывающими сервисы, реализованные в бизнес-слое приложения, источниками данных, такими как реляционные базы данных или Веб-сервисы, обеспечивающие доступ к данным, и внешними или удаленными сервисами, используемыми приложением.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Эти слои физически могут располагаться на одном или разных уровнях. Если они размещаются на разных уровнях или разделены физическими границами, дизайн должен обеспечивать это. Более подробно данные вопросы рассматриваются в разделе Этапы проектирования многослойной структуры далее в данной главе. </a:t>
            </a:r>
          </a:p>
          <a:p>
            <a:r>
              <a:rPr lang="ru-RU" sz="1200" b="0" i="0" u="none" strike="noStrike" kern="1200" baseline="0" dirty="0">
                <a:solidFill>
                  <a:schemeClr val="tx1"/>
                </a:solidFill>
                <a:latin typeface="+mn-lt"/>
                <a:ea typeface="+mn-ea"/>
                <a:cs typeface="+mn-cs"/>
              </a:rPr>
              <a:t>Как показано на рис. 1, приложение может состоять из ряда базовых слоев. Типовой трехслойный дизайн, представленный на рис. 1, включает следующие слои: </a:t>
            </a:r>
          </a:p>
          <a:p>
            <a:endParaRPr lang="ru-RU" sz="1200" b="0" i="0" u="none" strike="noStrike" kern="1200" baseline="0" dirty="0">
              <a:solidFill>
                <a:schemeClr val="tx1"/>
              </a:solidFill>
              <a:latin typeface="+mn-lt"/>
              <a:ea typeface="+mn-ea"/>
              <a:cs typeface="+mn-cs"/>
            </a:endParaRPr>
          </a:p>
          <a:p>
            <a:r>
              <a:rPr lang="ru-RU" sz="1200" b="1" i="0" u="none" strike="noStrike" kern="1200" baseline="0" dirty="0">
                <a:solidFill>
                  <a:schemeClr val="tx1"/>
                </a:solidFill>
                <a:latin typeface="+mn-lt"/>
                <a:ea typeface="+mn-ea"/>
                <a:cs typeface="+mn-cs"/>
              </a:rPr>
              <a:t>Слой представления</a:t>
            </a:r>
            <a:r>
              <a:rPr lang="ru-RU" sz="1200" b="0" i="0" u="none" strike="noStrike" kern="1200" baseline="0" dirty="0">
                <a:solidFill>
                  <a:schemeClr val="tx1"/>
                </a:solidFill>
                <a:latin typeface="+mn-lt"/>
                <a:ea typeface="+mn-ea"/>
                <a:cs typeface="+mn-cs"/>
              </a:rPr>
              <a:t>. Данный слой содержит ориентированную на пользователя функциональность, которая отвечает за реализацию взаимодействием пользователя с системой, и, как правило, включает компоненты, обеспечивающие общую связь с основной бизнес-логикой, </a:t>
            </a:r>
            <a:r>
              <a:rPr lang="ru-RU" sz="1200" b="0" i="0" u="none" strike="noStrike" kern="1200" baseline="0" dirty="0" err="1">
                <a:solidFill>
                  <a:schemeClr val="tx1"/>
                </a:solidFill>
                <a:latin typeface="+mn-lt"/>
                <a:ea typeface="+mn-ea"/>
                <a:cs typeface="+mn-cs"/>
              </a:rPr>
              <a:t>инкапсулириванной</a:t>
            </a:r>
            <a:r>
              <a:rPr lang="ru-RU" sz="1200" b="0" i="0" u="none" strike="noStrike" kern="1200" baseline="0" dirty="0">
                <a:solidFill>
                  <a:schemeClr val="tx1"/>
                </a:solidFill>
                <a:latin typeface="+mn-lt"/>
                <a:ea typeface="+mn-ea"/>
                <a:cs typeface="+mn-cs"/>
              </a:rPr>
              <a:t> в бизнес-слое. Более подробно о проектировании слоя представления рассказывает глава 6, «Рекомендации по проектированию слоя представления».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Бизнес-слой1</a:t>
            </a:r>
            <a:r>
              <a:rPr lang="ru-RU" sz="1200" b="0" i="0" u="none" strike="noStrike" kern="1200" baseline="0" dirty="0">
                <a:solidFill>
                  <a:schemeClr val="tx1"/>
                </a:solidFill>
                <a:latin typeface="+mn-lt"/>
                <a:ea typeface="+mn-ea"/>
                <a:cs typeface="+mn-cs"/>
              </a:rPr>
              <a:t>. Этот слой реализует основную функциональность системы и инкапсулирует связанную с ней бизнес-логику. Обычно он состоит из компонентов, некоторые из которых предоставляют интерфейсы сервисов, доступные для использования другими участниками взаимодействия. Проектированию бизнес-слоя посвящена глава 7, «Рекомендации по проектированию бизнес-слоя». Более подробно проектирование компонентов бизнес-слоя рассматривается в главе 12, «Проектирование компонентов бизнес-слоя».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Слой доступа к данным</a:t>
            </a:r>
            <a:r>
              <a:rPr lang="ru-RU" sz="1200" b="0" i="0" u="none" strike="noStrike" kern="1200" baseline="0" dirty="0">
                <a:solidFill>
                  <a:schemeClr val="tx1"/>
                </a:solidFill>
                <a:latin typeface="+mn-lt"/>
                <a:ea typeface="+mn-ea"/>
                <a:cs typeface="+mn-cs"/>
              </a:rPr>
              <a:t>. Этот слой обеспечивает доступ к данным, хранящимся в рамках системы, и данным, предоставляемым другими сетевыми системами. Доступ может осуществляться через сервисы. Слой данных предоставляет универсальные интерфейсы, которые могут использоваться компонентами бизнес-слоя. Проектированию слоя данных посвящена глава 8, «Рекомендации по проектированию слоя доступа к данным». Больше информации по проектированию компонентов данных можно найти в главе 15, «Проектирование компонентов слоя доступа к данным».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20</a:t>
            </a:fld>
            <a:endParaRPr lang="ru-RU"/>
          </a:p>
        </p:txBody>
      </p:sp>
    </p:spTree>
    <p:extLst>
      <p:ext uri="{BB962C8B-B14F-4D97-AF65-F5344CB8AC3E}">
        <p14:creationId xmlns:p14="http://schemas.microsoft.com/office/powerpoint/2010/main" val="137346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a:solidFill>
                  <a:schemeClr val="tx1"/>
                </a:solidFill>
                <a:latin typeface="+mn-lt"/>
                <a:ea typeface="+mn-ea"/>
                <a:cs typeface="+mn-cs"/>
              </a:rPr>
              <a:t>Сервисы и слои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В первом приближении решение, основанное на сервисах, можно рассматривать как набор сервисов, взаимодействующих друг с другом путем передачи сообщений. Концептуально эти сервисы можно считать компонентами решения в целом. Однако каждый сервис образован программными компонентами, как любое другое приложение, и эти компоненты могут быть логически сгруппированы в слой представления, бизнес-слой и слой данных. Другие приложения могут использовать сервисы, не задумываясь о способе их реализации. Принципы многослойного дизайна, обсуждаемые в предыдущем разделе, в равной степени применяются и к основанным на сервисах решениям. </a:t>
            </a:r>
          </a:p>
          <a:p>
            <a:endParaRPr lang="ru-RU" sz="1200" b="0" i="0" u="none" strike="noStrike" kern="1200" baseline="0" dirty="0">
              <a:solidFill>
                <a:schemeClr val="tx1"/>
              </a:solidFill>
              <a:latin typeface="+mn-lt"/>
              <a:ea typeface="+mn-ea"/>
              <a:cs typeface="+mn-cs"/>
            </a:endParaRPr>
          </a:p>
          <a:p>
            <a:r>
              <a:rPr lang="ru-RU" sz="1200" b="1" i="0" u="none" strike="noStrike" kern="1200" baseline="0" dirty="0">
                <a:solidFill>
                  <a:schemeClr val="tx1"/>
                </a:solidFill>
                <a:latin typeface="+mn-lt"/>
                <a:ea typeface="+mn-ea"/>
                <a:cs typeface="+mn-cs"/>
              </a:rPr>
              <a:t>Слой сервисов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Обычным подходом при создании приложения, которое должно обеспечивать сервисы для других приложений, а также реализовывать непосредственную поддержку клиентов, является использование слоя сервисов, который предоставляет доступ к бизнес-функциональности приложения (рис. 2). Слой сервисов обеспечивает альтернативное представление, позволяющее клиентам использовать другой механизм для доступа к приложению.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В данном сценарии пользователи могут выполнять доступ к приложению через слой представления, который обменивается данными с компонентами бизнес-слоя либо напрямую, либо через фасад приложения в бизнес-слое, если методы связи требуют композиции функциональности. Между тем, внешние клиенты и другие системы могут выполнять доступ к приложению и использовать его функциональность путем взаимодействия с бизнес-слоем через интерфейсы сервисов. Это улучшает возможности приложения для поддержки множества типов клиентов, способствует повторному использованию и более высокому уровню композиции функциональности в приложениях. </a:t>
            </a:r>
          </a:p>
          <a:p>
            <a:r>
              <a:rPr lang="ru-RU" sz="1200" b="0" i="0" u="none" strike="noStrike" kern="1200" baseline="0" dirty="0">
                <a:solidFill>
                  <a:schemeClr val="tx1"/>
                </a:solidFill>
                <a:latin typeface="+mn-lt"/>
                <a:ea typeface="+mn-ea"/>
                <a:cs typeface="+mn-cs"/>
              </a:rPr>
              <a:t>В некоторых случаях слой представления может взаимодействовать с бизнес-слоем через слой сервисов. Но это не является обязательным условием. Если физически слой представления и бизнес-слой располагаются на одном уровне, они могут взаимодействовать напрямую. Проектированию слоя сервисов посвящена глава 9, «Рекомендации по проектированию слоя сервисов». Более подробно взаимодействие слоев рассматривается в главе 18, «Взаимодействие и обмен сообщениями».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21</a:t>
            </a:fld>
            <a:endParaRPr lang="ru-RU"/>
          </a:p>
        </p:txBody>
      </p:sp>
    </p:spTree>
    <p:extLst>
      <p:ext uri="{BB962C8B-B14F-4D97-AF65-F5344CB8AC3E}">
        <p14:creationId xmlns:p14="http://schemas.microsoft.com/office/powerpoint/2010/main" val="62029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2</a:t>
            </a:fld>
            <a:endParaRPr lang="ru-RU"/>
          </a:p>
        </p:txBody>
      </p:sp>
    </p:spTree>
    <p:extLst>
      <p:ext uri="{BB962C8B-B14F-4D97-AF65-F5344CB8AC3E}">
        <p14:creationId xmlns:p14="http://schemas.microsoft.com/office/powerpoint/2010/main" val="45249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a:solidFill>
                  <a:schemeClr val="tx1"/>
                </a:solidFill>
                <a:latin typeface="+mn-lt"/>
                <a:ea typeface="+mn-ea"/>
                <a:cs typeface="+mn-cs"/>
              </a:rPr>
              <a:t>Этапы проектирования многослойной структуры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Приступая к проектированию приложения, прежде всего, сосредоточьтесь на самом высоком уровне абстракции и начинайте с группировки функциональности в слои. Далее следует </a:t>
            </a:r>
          </a:p>
          <a:p>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определить открытый интерфейс для каждого слоя, который зависит от типа создаваемого приложения. Определив слои и интерфейсы, необходимо принять решение о том, как будет развертываться приложение. Наконец, выбираются протоколы связи для обеспечения взаимодействия между слоями и уровнями приложения. Несмотря на то, что разрабатываемая структура и интерфейсы могут изменяться со временем, особенно в случае применения гибкой разработки, следование этим этапам гарантированно обеспечит рассмотрение всех важных аспектов в начале процесса. Обычно при проектировании используется следующая последовательность шагов: </a:t>
            </a:r>
          </a:p>
          <a:p>
            <a:r>
              <a:rPr lang="ru-RU" sz="1200" b="0" i="0" u="none" strike="noStrike" kern="1200" baseline="0" dirty="0">
                <a:solidFill>
                  <a:schemeClr val="tx1"/>
                </a:solidFill>
                <a:latin typeface="+mn-lt"/>
                <a:ea typeface="+mn-ea"/>
                <a:cs typeface="+mn-cs"/>
              </a:rPr>
              <a:t> Шаг 1 – Выбор стратегии разделения на слои </a:t>
            </a:r>
          </a:p>
          <a:p>
            <a:r>
              <a:rPr lang="ru-RU" sz="1200" b="0" i="0" u="none" strike="noStrike" kern="1200" baseline="0" dirty="0">
                <a:solidFill>
                  <a:schemeClr val="tx1"/>
                </a:solidFill>
                <a:latin typeface="+mn-lt"/>
                <a:ea typeface="+mn-ea"/>
                <a:cs typeface="+mn-cs"/>
              </a:rPr>
              <a:t> Шаг 2 – Выбор необходимых слоев </a:t>
            </a:r>
          </a:p>
          <a:p>
            <a:r>
              <a:rPr lang="ru-RU" sz="1200" b="0" i="0" u="none" strike="noStrike" kern="1200" baseline="0" dirty="0">
                <a:solidFill>
                  <a:schemeClr val="tx1"/>
                </a:solidFill>
                <a:latin typeface="+mn-lt"/>
                <a:ea typeface="+mn-ea"/>
                <a:cs typeface="+mn-cs"/>
              </a:rPr>
              <a:t> Шаг 3 – Принятие решения о распределении слоев и компонентов </a:t>
            </a:r>
          </a:p>
          <a:p>
            <a:r>
              <a:rPr lang="ru-RU" sz="1200" b="0" i="0" u="none" strike="noStrike" kern="1200" baseline="0" dirty="0">
                <a:solidFill>
                  <a:schemeClr val="tx1"/>
                </a:solidFill>
                <a:latin typeface="+mn-lt"/>
                <a:ea typeface="+mn-ea"/>
                <a:cs typeface="+mn-cs"/>
              </a:rPr>
              <a:t> Шаг 4 – Выяснение возможности сворачивания слоев </a:t>
            </a:r>
          </a:p>
          <a:p>
            <a:r>
              <a:rPr lang="ru-RU" sz="1200" b="0" i="0" u="none" strike="noStrike" kern="1200" baseline="0" dirty="0">
                <a:solidFill>
                  <a:schemeClr val="tx1"/>
                </a:solidFill>
                <a:latin typeface="+mn-lt"/>
                <a:ea typeface="+mn-ea"/>
                <a:cs typeface="+mn-cs"/>
              </a:rPr>
              <a:t> Шаг 5 – Определение правил взаимодействия между слоями </a:t>
            </a:r>
          </a:p>
          <a:p>
            <a:r>
              <a:rPr lang="ru-RU" sz="1200" b="0" i="0" u="none" strike="noStrike" kern="1200" baseline="0" dirty="0">
                <a:solidFill>
                  <a:schemeClr val="tx1"/>
                </a:solidFill>
                <a:latin typeface="+mn-lt"/>
                <a:ea typeface="+mn-ea"/>
                <a:cs typeface="+mn-cs"/>
              </a:rPr>
              <a:t> Шаг 6 – Определение сквозной функциональности </a:t>
            </a:r>
          </a:p>
          <a:p>
            <a:r>
              <a:rPr lang="ru-RU" sz="1200" b="0" i="0" u="none" strike="noStrike" kern="1200" baseline="0" dirty="0">
                <a:solidFill>
                  <a:schemeClr val="tx1"/>
                </a:solidFill>
                <a:latin typeface="+mn-lt"/>
                <a:ea typeface="+mn-ea"/>
                <a:cs typeface="+mn-cs"/>
              </a:rPr>
              <a:t> Шаг 7 – Определение интерфейсов между слоями </a:t>
            </a:r>
          </a:p>
          <a:p>
            <a:r>
              <a:rPr lang="ru-RU" sz="1200" b="0" i="0" u="none" strike="noStrike" kern="1200" baseline="0" dirty="0">
                <a:solidFill>
                  <a:schemeClr val="tx1"/>
                </a:solidFill>
                <a:latin typeface="+mn-lt"/>
                <a:ea typeface="+mn-ea"/>
                <a:cs typeface="+mn-cs"/>
              </a:rPr>
              <a:t> Шаг 8 – Выбор стратегии развертывания </a:t>
            </a:r>
          </a:p>
          <a:p>
            <a:r>
              <a:rPr lang="ru-RU" sz="1200" b="0" i="0" u="none" strike="noStrike" kern="1200" baseline="0" dirty="0">
                <a:solidFill>
                  <a:schemeClr val="tx1"/>
                </a:solidFill>
                <a:latin typeface="+mn-lt"/>
                <a:ea typeface="+mn-ea"/>
                <a:cs typeface="+mn-cs"/>
              </a:rPr>
              <a:t> Шаг 9 – Выбор протоколов связи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22</a:t>
            </a:fld>
            <a:endParaRPr lang="ru-RU"/>
          </a:p>
        </p:txBody>
      </p:sp>
    </p:spTree>
    <p:extLst>
      <p:ext uri="{BB962C8B-B14F-4D97-AF65-F5344CB8AC3E}">
        <p14:creationId xmlns:p14="http://schemas.microsoft.com/office/powerpoint/2010/main" val="301785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a:solidFill>
                  <a:schemeClr val="tx1"/>
                </a:solidFill>
                <a:latin typeface="+mn-lt"/>
                <a:ea typeface="+mn-ea"/>
                <a:cs typeface="+mn-cs"/>
              </a:rPr>
              <a:t>Основные принципы проектирования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Приступая к работе над архитектурой приложения, необходимо помнить об основных принципах проектирования. Это поможет создать архитектуру, которая будет следовать проверенным подходам, обеспечит минимизацию затрат, простоту обслуживания, удобство использования и расширяемость. Рассмотрим основные принципы: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Разделение функций</a:t>
            </a:r>
            <a:r>
              <a:rPr lang="ru-RU" sz="1200" b="0" i="0" u="none" strike="noStrike" kern="1200" baseline="0" dirty="0">
                <a:solidFill>
                  <a:schemeClr val="tx1"/>
                </a:solidFill>
                <a:latin typeface="+mn-lt"/>
                <a:ea typeface="+mn-ea"/>
                <a:cs typeface="+mn-cs"/>
              </a:rPr>
              <a:t>. Разделите приложение на отдельные компоненты с, по возможности, минимальным перекрытием функциональности. Важным фактором является предельное уменьшение количества точек соприкосновения, что обеспечит высокую связность (</a:t>
            </a:r>
            <a:r>
              <a:rPr lang="ru-RU" sz="1200" b="0" i="0" u="none" strike="noStrike" kern="1200" baseline="0" dirty="0" err="1">
                <a:solidFill>
                  <a:schemeClr val="tx1"/>
                </a:solidFill>
                <a:latin typeface="+mn-lt"/>
                <a:ea typeface="+mn-ea"/>
                <a:cs typeface="+mn-cs"/>
              </a:rPr>
              <a:t>high</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cohesion</a:t>
            </a:r>
            <a:r>
              <a:rPr lang="ru-RU" sz="1200" b="0" i="0" u="none" strike="noStrike" kern="1200" baseline="0" dirty="0">
                <a:solidFill>
                  <a:schemeClr val="tx1"/>
                </a:solidFill>
                <a:latin typeface="+mn-lt"/>
                <a:ea typeface="+mn-ea"/>
                <a:cs typeface="+mn-cs"/>
              </a:rPr>
              <a:t>) и слабую связанность (</a:t>
            </a:r>
            <a:r>
              <a:rPr lang="ru-RU" sz="1200" b="0" i="0" u="none" strike="noStrike" kern="1200" baseline="0" dirty="0" err="1">
                <a:solidFill>
                  <a:schemeClr val="tx1"/>
                </a:solidFill>
                <a:latin typeface="+mn-lt"/>
                <a:ea typeface="+mn-ea"/>
                <a:cs typeface="+mn-cs"/>
              </a:rPr>
              <a:t>low</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coupling</a:t>
            </a:r>
            <a:r>
              <a:rPr lang="ru-RU" sz="1200" b="0" i="0" u="none" strike="noStrike" kern="1200" baseline="0" dirty="0">
                <a:solidFill>
                  <a:schemeClr val="tx1"/>
                </a:solidFill>
                <a:latin typeface="+mn-lt"/>
                <a:ea typeface="+mn-ea"/>
                <a:cs typeface="+mn-cs"/>
              </a:rPr>
              <a:t>). Неверное разграничение функциональности может привести к высокой связанности и сложностям взаимодействия, даже несмотря на слабое перекрытие функциональности отдельных компонентов.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Принцип единственности ответственности</a:t>
            </a:r>
            <a:r>
              <a:rPr lang="ru-RU" sz="1200" b="0" i="0" u="none" strike="noStrike" kern="1200" baseline="0" dirty="0">
                <a:solidFill>
                  <a:schemeClr val="tx1"/>
                </a:solidFill>
                <a:latin typeface="+mn-lt"/>
                <a:ea typeface="+mn-ea"/>
                <a:cs typeface="+mn-cs"/>
              </a:rPr>
              <a:t>. Каждый отдельно взятый компонент или модуль должен отвечать только за одно конкретное свойство/функцию или совокупность связанных функций.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Принцип минимального знания </a:t>
            </a:r>
            <a:r>
              <a:rPr lang="ru-RU" sz="1200" b="0" i="0" u="none" strike="noStrike" kern="1200" baseline="0" dirty="0">
                <a:solidFill>
                  <a:schemeClr val="tx1"/>
                </a:solidFill>
                <a:latin typeface="+mn-lt"/>
                <a:ea typeface="+mn-ea"/>
                <a:cs typeface="+mn-cs"/>
              </a:rPr>
              <a:t>(также известный как Закон </a:t>
            </a:r>
            <a:r>
              <a:rPr lang="ru-RU" sz="1200" b="0" i="0" u="none" strike="noStrike" kern="1200" baseline="0" dirty="0" err="1">
                <a:solidFill>
                  <a:schemeClr val="tx1"/>
                </a:solidFill>
                <a:latin typeface="+mn-lt"/>
                <a:ea typeface="+mn-ea"/>
                <a:cs typeface="+mn-cs"/>
              </a:rPr>
              <a:t>Деметера</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Law</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of</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Demeter</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LoD</a:t>
            </a:r>
            <a:r>
              <a:rPr lang="ru-RU" sz="1200" b="0" i="0" u="none" strike="noStrike" kern="1200" baseline="0" dirty="0">
                <a:solidFill>
                  <a:schemeClr val="tx1"/>
                </a:solidFill>
                <a:latin typeface="+mn-lt"/>
                <a:ea typeface="+mn-ea"/>
                <a:cs typeface="+mn-cs"/>
              </a:rPr>
              <a:t>)). Компоненту или объекту не должны быть известны внутренние детали других компонентов или объектов.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Не повторяйтесь (</a:t>
            </a:r>
            <a:r>
              <a:rPr lang="ru-RU" sz="1200" b="1" i="0" u="none" strike="noStrike" kern="1200" baseline="0" dirty="0" err="1">
                <a:solidFill>
                  <a:schemeClr val="tx1"/>
                </a:solidFill>
                <a:latin typeface="+mn-lt"/>
                <a:ea typeface="+mn-ea"/>
                <a:cs typeface="+mn-cs"/>
              </a:rPr>
              <a:t>Don’t</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repeat</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yourself</a:t>
            </a:r>
            <a:r>
              <a:rPr lang="ru-RU" sz="1200" b="1" i="0" u="none" strike="noStrike" kern="1200" baseline="0" dirty="0">
                <a:solidFill>
                  <a:schemeClr val="tx1"/>
                </a:solidFill>
                <a:latin typeface="+mn-lt"/>
                <a:ea typeface="+mn-ea"/>
                <a:cs typeface="+mn-cs"/>
              </a:rPr>
              <a:t>, DRY)</a:t>
            </a:r>
            <a:r>
              <a:rPr lang="ru-RU" sz="1200" b="0" i="0" u="none" strike="noStrike" kern="1200" baseline="0" dirty="0">
                <a:solidFill>
                  <a:schemeClr val="tx1"/>
                </a:solidFill>
                <a:latin typeface="+mn-lt"/>
                <a:ea typeface="+mn-ea"/>
                <a:cs typeface="+mn-cs"/>
              </a:rPr>
              <a:t>. Намерение должно быть обозначено только один раз. В применении к проектированию приложения это означает, что определенная функциональность должна быть реализована только в одном компоненте и не должна дублироваться ни в одном другом компоненте.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Минимизируйте проектирование наперед. </a:t>
            </a:r>
            <a:r>
              <a:rPr lang="ru-RU" sz="1200" b="0" i="0" u="none" strike="noStrike" kern="1200" baseline="0" dirty="0">
                <a:solidFill>
                  <a:schemeClr val="tx1"/>
                </a:solidFill>
                <a:latin typeface="+mn-lt"/>
                <a:ea typeface="+mn-ea"/>
                <a:cs typeface="+mn-cs"/>
              </a:rPr>
              <a:t>Проектируйте только то, что необходимо. В некоторых случаях, когда стоимость разработки или издержки в случае неудачного дизайна очень высоки, может потребоваться полное предварительное проектирование и тестирование. В других случаях, особенно при гибкой разработке, можно избежать масштабного проектирования наперед (</a:t>
            </a:r>
            <a:r>
              <a:rPr lang="ru-RU" sz="1200" b="0" i="0" u="none" strike="noStrike" kern="1200" baseline="0" dirty="0" err="1">
                <a:solidFill>
                  <a:schemeClr val="tx1"/>
                </a:solidFill>
                <a:latin typeface="+mn-lt"/>
                <a:ea typeface="+mn-ea"/>
                <a:cs typeface="+mn-cs"/>
              </a:rPr>
              <a:t>big</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design</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upfront</a:t>
            </a:r>
            <a:r>
              <a:rPr lang="ru-RU" sz="1200" b="0" i="0" u="none" strike="noStrike" kern="1200" baseline="0" dirty="0">
                <a:solidFill>
                  <a:schemeClr val="tx1"/>
                </a:solidFill>
                <a:latin typeface="+mn-lt"/>
                <a:ea typeface="+mn-ea"/>
                <a:cs typeface="+mn-cs"/>
              </a:rPr>
              <a:t>, BDUF). Если требования к приложению четко не определены, или существует вероятность изменения дизайна со временем, старайтесь не тратить много сил на проектирование раньше времени. Этот принцип называют YAGNI («</a:t>
            </a:r>
            <a:r>
              <a:rPr lang="ru-RU" sz="1200" b="0" i="0" u="none" strike="noStrike" kern="1200" baseline="0" dirty="0" err="1">
                <a:solidFill>
                  <a:schemeClr val="tx1"/>
                </a:solidFill>
                <a:latin typeface="+mn-lt"/>
                <a:ea typeface="+mn-ea"/>
                <a:cs typeface="+mn-cs"/>
              </a:rPr>
              <a:t>You</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ain’t</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gonna</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need</a:t>
            </a:r>
            <a:r>
              <a:rPr lang="ru-RU" sz="1200" b="0" i="0" u="none" strike="noStrike" kern="1200" baseline="0" dirty="0">
                <a:solidFill>
                  <a:schemeClr val="tx1"/>
                </a:solidFill>
                <a:latin typeface="+mn-lt"/>
                <a:ea typeface="+mn-ea"/>
                <a:cs typeface="+mn-cs"/>
              </a:rPr>
              <a:t> it»1). </a:t>
            </a:r>
          </a:p>
          <a:p>
            <a:endParaRPr lang="ru-RU" dirty="0"/>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3</a:t>
            </a:fld>
            <a:endParaRPr lang="ru-RU"/>
          </a:p>
        </p:txBody>
      </p:sp>
    </p:spTree>
    <p:extLst>
      <p:ext uri="{BB962C8B-B14F-4D97-AF65-F5344CB8AC3E}">
        <p14:creationId xmlns:p14="http://schemas.microsoft.com/office/powerpoint/2010/main" val="290569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u="none" strike="noStrike" kern="1200" baseline="0" dirty="0">
                <a:solidFill>
                  <a:schemeClr val="tx1"/>
                </a:solidFill>
                <a:latin typeface="+mn-lt"/>
                <a:ea typeface="+mn-ea"/>
                <a:cs typeface="+mn-cs"/>
              </a:rPr>
              <a:t>Исходные данные, выходные данные и этапы проектирования </a:t>
            </a:r>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Исходные данные проектирования помогают формализовать требования и ограничения, которые должна реализовать создаваемая архитектура. Обычно исходными данными являются варианты использования и сценарии поведения пользователя, функциональные требования, нефункциональные требования (включая параметры качества, такие как производительность, безопасность, надежность и другие), технологические требования, целевая среда развертывания и другие ограничения. </a:t>
            </a:r>
          </a:p>
          <a:p>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В ходе процесса разработки создается список значимых с точки зрения архитектуры вариантов использования, аспектов архитектуры, требующих специального внимания, и возможных архитектурных решений, которые удовлетворяют требованиям и ограничениям, выявленным в процессе проектирования. Общей техникой постепенной доработки дизайна до тех пор, пока он не будет удовлетворять всем требованиям и ограничениям, является итеративная методика, включающая пять основных этапов, как показано на рис. 1.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Этими этапами, которые более подробно рассматриваются в следующих разделах, являются: </a:t>
            </a:r>
          </a:p>
          <a:p>
            <a:r>
              <a:rPr lang="ru-RU" sz="1200" b="0" i="0" u="none" strike="noStrike" kern="1200" baseline="0" dirty="0">
                <a:solidFill>
                  <a:schemeClr val="tx1"/>
                </a:solidFill>
                <a:latin typeface="+mn-lt"/>
                <a:ea typeface="+mn-ea"/>
                <a:cs typeface="+mn-cs"/>
              </a:rPr>
              <a:t>1. </a:t>
            </a:r>
            <a:r>
              <a:rPr lang="ru-RU" sz="1200" b="1" i="0" u="none" strike="noStrike" kern="1200" baseline="0" dirty="0">
                <a:solidFill>
                  <a:schemeClr val="tx1"/>
                </a:solidFill>
                <a:latin typeface="+mn-lt"/>
                <a:ea typeface="+mn-ea"/>
                <a:cs typeface="+mn-cs"/>
              </a:rPr>
              <a:t>Определение целей архитектуры</a:t>
            </a:r>
            <a:r>
              <a:rPr lang="ru-RU" sz="1200" b="0" i="0" u="none" strike="noStrike" kern="1200" baseline="0" dirty="0">
                <a:solidFill>
                  <a:schemeClr val="tx1"/>
                </a:solidFill>
                <a:latin typeface="+mn-lt"/>
                <a:ea typeface="+mn-ea"/>
                <a:cs typeface="+mn-cs"/>
              </a:rPr>
              <a:t>. Наличие четких целей поможет сосредоточиться на архитектуре и правильном выборе проблем для решения. Точно обозначенные цели помогают определить границы каждой фазы: момент, когда завершена текущая фаза и все готово для перехода к следующей. </a:t>
            </a:r>
          </a:p>
          <a:p>
            <a:r>
              <a:rPr lang="ru-RU" sz="1200" b="0" i="0" u="none" strike="noStrike" kern="1200" baseline="0" dirty="0">
                <a:solidFill>
                  <a:schemeClr val="tx1"/>
                </a:solidFill>
                <a:latin typeface="+mn-lt"/>
                <a:ea typeface="+mn-ea"/>
                <a:cs typeface="+mn-cs"/>
              </a:rPr>
              <a:t>2. </a:t>
            </a:r>
            <a:r>
              <a:rPr lang="ru-RU" sz="1200" b="1" i="0" u="none" strike="noStrike" kern="1200" baseline="0" dirty="0">
                <a:solidFill>
                  <a:schemeClr val="tx1"/>
                </a:solidFill>
                <a:latin typeface="+mn-lt"/>
                <a:ea typeface="+mn-ea"/>
                <a:cs typeface="+mn-cs"/>
              </a:rPr>
              <a:t>Основные сценарии</a:t>
            </a:r>
            <a:r>
              <a:rPr lang="ru-RU" sz="1200" b="0" i="0" u="none" strike="noStrike" kern="1200" baseline="0" dirty="0">
                <a:solidFill>
                  <a:schemeClr val="tx1"/>
                </a:solidFill>
                <a:latin typeface="+mn-lt"/>
                <a:ea typeface="+mn-ea"/>
                <a:cs typeface="+mn-cs"/>
              </a:rPr>
              <a:t>. Используйте основные сценарии, чтобы сосредоточиться на том, что имеет первостепенное значение, и проверяйте возможные варианты архитектур на соответствие этим сценариям. </a:t>
            </a:r>
          </a:p>
          <a:p>
            <a:r>
              <a:rPr lang="ru-RU" sz="1200" b="0" i="0" u="none" strike="noStrike" kern="1200" baseline="0" dirty="0">
                <a:solidFill>
                  <a:schemeClr val="tx1"/>
                </a:solidFill>
                <a:latin typeface="+mn-lt"/>
                <a:ea typeface="+mn-ea"/>
                <a:cs typeface="+mn-cs"/>
              </a:rPr>
              <a:t>3. </a:t>
            </a:r>
            <a:r>
              <a:rPr lang="ru-RU" sz="1200" b="1" i="0" u="none" strike="noStrike" kern="1200" baseline="0" dirty="0">
                <a:solidFill>
                  <a:schemeClr val="tx1"/>
                </a:solidFill>
                <a:latin typeface="+mn-lt"/>
                <a:ea typeface="+mn-ea"/>
                <a:cs typeface="+mn-cs"/>
              </a:rPr>
              <a:t>Общее представление приложения</a:t>
            </a:r>
            <a:r>
              <a:rPr lang="ru-RU" sz="1200" b="0" i="0" u="none" strike="noStrike" kern="1200" baseline="0" dirty="0">
                <a:solidFill>
                  <a:schemeClr val="tx1"/>
                </a:solidFill>
                <a:latin typeface="+mn-lt"/>
                <a:ea typeface="+mn-ea"/>
                <a:cs typeface="+mn-cs"/>
              </a:rPr>
              <a:t>. Определите тип приложения, архитектуру развертывания, архитектурные стили и технологии, чтобы обеспечить соответствие вашего дизайна реальным условиям, в которых будет функционировать создаваемое приложение.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4. </a:t>
            </a:r>
            <a:r>
              <a:rPr lang="ru-RU" sz="1200" b="1" i="0" u="none" strike="noStrike" kern="1200" baseline="0" dirty="0">
                <a:solidFill>
                  <a:schemeClr val="tx1"/>
                </a:solidFill>
                <a:latin typeface="+mn-lt"/>
                <a:ea typeface="+mn-ea"/>
                <a:cs typeface="+mn-cs"/>
              </a:rPr>
              <a:t>Потенциальные проблемы</a:t>
            </a:r>
            <a:r>
              <a:rPr lang="ru-RU" sz="1200" b="0" i="0" u="none" strike="noStrike" kern="1200" baseline="0" dirty="0">
                <a:solidFill>
                  <a:schemeClr val="tx1"/>
                </a:solidFill>
                <a:latin typeface="+mn-lt"/>
                <a:ea typeface="+mn-ea"/>
                <a:cs typeface="+mn-cs"/>
              </a:rPr>
              <a:t>. Выявите основные проблемные области на основании параметров качества и потребности в сквозной функциональности. Это области, в которых чаще всего делаются ошибки при проектировании приложения. </a:t>
            </a:r>
          </a:p>
          <a:p>
            <a:r>
              <a:rPr lang="ru-RU" sz="1200" b="0" i="0" u="none" strike="noStrike" kern="1200" baseline="0" dirty="0">
                <a:solidFill>
                  <a:schemeClr val="tx1"/>
                </a:solidFill>
                <a:latin typeface="+mn-lt"/>
                <a:ea typeface="+mn-ea"/>
                <a:cs typeface="+mn-cs"/>
              </a:rPr>
              <a:t>5. </a:t>
            </a:r>
            <a:r>
              <a:rPr lang="ru-RU" sz="1200" b="1" i="0" u="none" strike="noStrike" kern="1200" baseline="0" dirty="0">
                <a:solidFill>
                  <a:schemeClr val="tx1"/>
                </a:solidFill>
                <a:latin typeface="+mn-lt"/>
                <a:ea typeface="+mn-ea"/>
                <a:cs typeface="+mn-cs"/>
              </a:rPr>
              <a:t>Варианты решений</a:t>
            </a:r>
            <a:r>
              <a:rPr lang="ru-RU" sz="1200" b="0" i="0" u="none" strike="noStrike" kern="1200" baseline="0" dirty="0">
                <a:solidFill>
                  <a:schemeClr val="tx1"/>
                </a:solidFill>
                <a:latin typeface="+mn-lt"/>
                <a:ea typeface="+mn-ea"/>
                <a:cs typeface="+mn-cs"/>
              </a:rPr>
              <a:t>. В каждой итерации должен быть создан «пилот» или прототип архитектуры, являющийся развитием и доработкой решения. Прежде чем переходить к следующей итерации, необходимо убедиться в соответствии этого прототипа основным сценариям, проблемам и ограничениям развертывания.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5</a:t>
            </a:fld>
            <a:endParaRPr lang="ru-RU"/>
          </a:p>
        </p:txBody>
      </p:sp>
    </p:spTree>
    <p:extLst>
      <p:ext uri="{BB962C8B-B14F-4D97-AF65-F5344CB8AC3E}">
        <p14:creationId xmlns:p14="http://schemas.microsoft.com/office/powerpoint/2010/main" val="244123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Цели архитектуры – это задачи и ограничения, очерчивающие архитектуру и процесс проектирования, определяющие объем работ и помогающие понять, когда пора остановиться. Рассмотрим ключевые моменты в определении целей архитектуры: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Начальное определение задач архитектуры</a:t>
            </a:r>
            <a:r>
              <a:rPr lang="ru-RU" sz="1200" b="0" i="0" u="none" strike="noStrike" kern="1200" baseline="0" dirty="0">
                <a:solidFill>
                  <a:schemeClr val="tx1"/>
                </a:solidFill>
                <a:latin typeface="+mn-lt"/>
                <a:ea typeface="+mn-ea"/>
                <a:cs typeface="+mn-cs"/>
              </a:rPr>
              <a:t>. От этих задач будет зависеть время, затрачиваемое на каждую фазу проектирования архитектуры. Необходимо решить, что вы делаете: создаете прототип, проводите тестирование возможных вариантов реализации или выполняете длительный процесс разработки архитектуры для нового приложения.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Определение потребителей архитектуры</a:t>
            </a:r>
            <a:r>
              <a:rPr lang="ru-RU" sz="1200" b="0" i="0" u="none" strike="noStrike" kern="1200" baseline="0" dirty="0">
                <a:solidFill>
                  <a:schemeClr val="tx1"/>
                </a:solidFill>
                <a:latin typeface="+mn-lt"/>
                <a:ea typeface="+mn-ea"/>
                <a:cs typeface="+mn-cs"/>
              </a:rPr>
              <a:t>. Определите, будет ли разрабатываемая конструкция использоваться другими архитекторами, либо она предназначается для разработчиков и </a:t>
            </a:r>
            <a:r>
              <a:rPr lang="ru-RU" sz="1200" b="0" i="0" u="none" strike="noStrike" kern="1200" baseline="0" dirty="0" err="1">
                <a:solidFill>
                  <a:schemeClr val="tx1"/>
                </a:solidFill>
                <a:latin typeface="+mn-lt"/>
                <a:ea typeface="+mn-ea"/>
                <a:cs typeface="+mn-cs"/>
              </a:rPr>
              <a:t>тестировщиков</a:t>
            </a:r>
            <a:r>
              <a:rPr lang="ru-RU" sz="1200" b="0" i="0" u="none" strike="noStrike" kern="1200" baseline="0" dirty="0">
                <a:solidFill>
                  <a:schemeClr val="tx1"/>
                </a:solidFill>
                <a:latin typeface="+mn-lt"/>
                <a:ea typeface="+mn-ea"/>
                <a:cs typeface="+mn-cs"/>
              </a:rPr>
              <a:t>, ИТ-специалистов и руководителей. Учтите нужды и подготовленность целевой аудитории, чтобы сделать разрабатываемую конструкцию максимально удобной для них.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Определение ограничений</a:t>
            </a:r>
            <a:r>
              <a:rPr lang="ru-RU" sz="1200" b="0" i="0" u="none" strike="noStrike" kern="1200" baseline="0" dirty="0">
                <a:solidFill>
                  <a:schemeClr val="tx1"/>
                </a:solidFill>
                <a:latin typeface="+mn-lt"/>
                <a:ea typeface="+mn-ea"/>
                <a:cs typeface="+mn-cs"/>
              </a:rPr>
              <a:t>. Изучите все опции и ограничения применяемой технологии, ограничения использования и развертывания. Полностью разберитесь со всеми ограничениями в начале работы, чтобы не тратить время или не сталкиваться с сюрпризами в процессе разработки приложения. </a:t>
            </a:r>
          </a:p>
          <a:p>
            <a:endParaRPr lang="ru-RU" sz="1200" b="0" i="0" u="none" strike="noStrike"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8AEB45B-442E-410A-B45D-9BAA2B6A2D32}" type="slidenum">
              <a:rPr lang="ru-RU" smtClean="0"/>
              <a:t>6</a:t>
            </a:fld>
            <a:endParaRPr lang="ru-RU"/>
          </a:p>
        </p:txBody>
      </p:sp>
    </p:spTree>
    <p:extLst>
      <p:ext uri="{BB962C8B-B14F-4D97-AF65-F5344CB8AC3E}">
        <p14:creationId xmlns:p14="http://schemas.microsoft.com/office/powerpoint/2010/main" val="22640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В контексте архитектуры и дизайна </a:t>
            </a:r>
            <a:r>
              <a:rPr lang="ru-RU" sz="1200" b="0" i="1" u="none" strike="noStrike" kern="1200" baseline="0" dirty="0">
                <a:solidFill>
                  <a:schemeClr val="tx1"/>
                </a:solidFill>
                <a:latin typeface="+mn-lt"/>
                <a:ea typeface="+mn-ea"/>
                <a:cs typeface="+mn-cs"/>
              </a:rPr>
              <a:t>вариант использования </a:t>
            </a:r>
            <a:r>
              <a:rPr lang="ru-RU" sz="1200" b="0" i="0" u="none" strike="noStrike" kern="1200" baseline="0" dirty="0">
                <a:solidFill>
                  <a:schemeClr val="tx1"/>
                </a:solidFill>
                <a:latin typeface="+mn-lt"/>
                <a:ea typeface="+mn-ea"/>
                <a:cs typeface="+mn-cs"/>
              </a:rPr>
              <a:t>(</a:t>
            </a:r>
            <a:r>
              <a:rPr lang="ru-RU" sz="1200" b="0" i="1" u="none" strike="noStrike" kern="1200" baseline="0" dirty="0" err="1">
                <a:solidFill>
                  <a:schemeClr val="tx1"/>
                </a:solidFill>
                <a:latin typeface="+mn-lt"/>
                <a:ea typeface="+mn-ea"/>
                <a:cs typeface="+mn-cs"/>
              </a:rPr>
              <a:t>use</a:t>
            </a:r>
            <a:r>
              <a:rPr lang="ru-RU" sz="1200" b="0" i="1" u="none" strike="noStrike" kern="1200" baseline="0" dirty="0">
                <a:solidFill>
                  <a:schemeClr val="tx1"/>
                </a:solidFill>
                <a:latin typeface="+mn-lt"/>
                <a:ea typeface="+mn-ea"/>
                <a:cs typeface="+mn-cs"/>
              </a:rPr>
              <a:t> </a:t>
            </a:r>
            <a:r>
              <a:rPr lang="ru-RU" sz="1200" b="0" i="1" u="none" strike="noStrike" kern="1200" baseline="0" dirty="0" err="1">
                <a:solidFill>
                  <a:schemeClr val="tx1"/>
                </a:solidFill>
                <a:latin typeface="+mn-lt"/>
                <a:ea typeface="+mn-ea"/>
                <a:cs typeface="+mn-cs"/>
              </a:rPr>
              <a:t>case</a:t>
            </a:r>
            <a:r>
              <a:rPr lang="ru-RU" sz="1200" b="0" i="0" u="none" strike="noStrike" kern="1200" baseline="0" dirty="0">
                <a:solidFill>
                  <a:schemeClr val="tx1"/>
                </a:solidFill>
                <a:latin typeface="+mn-lt"/>
                <a:ea typeface="+mn-ea"/>
                <a:cs typeface="+mn-cs"/>
              </a:rPr>
              <a:t>) – это описание ряда взаимодействий между системой и одним или более действующими лицами (либо пользователем, либо другой системой). </a:t>
            </a:r>
            <a:r>
              <a:rPr lang="ru-RU" sz="1200" b="0" i="1" u="none" strike="noStrike" kern="1200" baseline="0" dirty="0">
                <a:solidFill>
                  <a:schemeClr val="tx1"/>
                </a:solidFill>
                <a:latin typeface="+mn-lt"/>
                <a:ea typeface="+mn-ea"/>
                <a:cs typeface="+mn-cs"/>
              </a:rPr>
              <a:t>Сценарий </a:t>
            </a:r>
            <a:r>
              <a:rPr lang="ru-RU" sz="1200" b="0" i="0" u="none" strike="noStrike" kern="1200" baseline="0" dirty="0">
                <a:solidFill>
                  <a:schemeClr val="tx1"/>
                </a:solidFill>
                <a:latin typeface="+mn-lt"/>
                <a:ea typeface="+mn-ea"/>
                <a:cs typeface="+mn-cs"/>
              </a:rPr>
              <a:t>– это более широкое и всеобъемлющее описание взаимодействия пользователя с системой, чем ветвь варианта использования. Основной целью при продумывании архитектуры системы должно быть выявление нескольких ключевых сценариев, что поможет при принятии решения об архитектуре. Задача – найти баланс между целями пользователя, бизнеса и системы.</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Важные с точки зрения архитектуры варианты использования оказывают влияние на многие аспекты дизайна. Они играют особо важную роль в обеспечении будущего успеха создаваемого приложения. Эти варианты использования важны для приемки развернутого приложения и должны охватывать достаточно большую часть дизайна, чтобы быть полезными при оценке архитектуры. К важным с точки зрения архитектуры вариантам использования относятся: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Бизнес-критический (</a:t>
            </a:r>
            <a:r>
              <a:rPr lang="ru-RU" sz="1200" b="1" i="0" u="none" strike="noStrike" kern="1200" baseline="0" dirty="0" err="1">
                <a:solidFill>
                  <a:schemeClr val="tx1"/>
                </a:solidFill>
                <a:latin typeface="+mn-lt"/>
                <a:ea typeface="+mn-ea"/>
                <a:cs typeface="+mn-cs"/>
              </a:rPr>
              <a:t>Business</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Critical</a:t>
            </a:r>
            <a:r>
              <a:rPr lang="ru-RU" sz="1200" b="1" i="0" u="none" strike="noStrike" kern="1200" baseline="0" dirty="0">
                <a:solidFill>
                  <a:schemeClr val="tx1"/>
                </a:solidFill>
                <a:latin typeface="+mn-lt"/>
                <a:ea typeface="+mn-ea"/>
                <a:cs typeface="+mn-cs"/>
              </a:rPr>
              <a:t>)</a:t>
            </a:r>
            <a:r>
              <a:rPr lang="ru-RU" sz="1200" b="0" i="0" u="none" strike="noStrike" kern="1200" baseline="0" dirty="0">
                <a:solidFill>
                  <a:schemeClr val="tx1"/>
                </a:solidFill>
                <a:latin typeface="+mn-lt"/>
                <a:ea typeface="+mn-ea"/>
                <a:cs typeface="+mn-cs"/>
              </a:rPr>
              <a:t>. Вариант использования, имеющий высокий уровень использования либо особую важность для пользователей или других заинтересованных сторон, по сравнению с другими функциями, или предполагающий высокий риск.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Имеющий большое влияние (</a:t>
            </a:r>
            <a:r>
              <a:rPr lang="ru-RU" sz="1200" b="1" i="0" u="none" strike="noStrike" kern="1200" baseline="0" dirty="0" err="1">
                <a:solidFill>
                  <a:schemeClr val="tx1"/>
                </a:solidFill>
                <a:latin typeface="+mn-lt"/>
                <a:ea typeface="+mn-ea"/>
                <a:cs typeface="+mn-cs"/>
              </a:rPr>
              <a:t>High</a:t>
            </a:r>
            <a:r>
              <a:rPr lang="ru-RU" sz="1200" b="1" i="0" u="none" strike="noStrike" kern="1200" baseline="0" dirty="0">
                <a:solidFill>
                  <a:schemeClr val="tx1"/>
                </a:solidFill>
                <a:latin typeface="+mn-lt"/>
                <a:ea typeface="+mn-ea"/>
                <a:cs typeface="+mn-cs"/>
              </a:rPr>
              <a:t> </a:t>
            </a:r>
            <a:r>
              <a:rPr lang="ru-RU" sz="1200" b="1" i="0" u="none" strike="noStrike" kern="1200" baseline="0" dirty="0" err="1">
                <a:solidFill>
                  <a:schemeClr val="tx1"/>
                </a:solidFill>
                <a:latin typeface="+mn-lt"/>
                <a:ea typeface="+mn-ea"/>
                <a:cs typeface="+mn-cs"/>
              </a:rPr>
              <a:t>Impact</a:t>
            </a:r>
            <a:r>
              <a:rPr lang="ru-RU" sz="1200" b="1" i="0" u="none" strike="noStrike" kern="1200" baseline="0" dirty="0">
                <a:solidFill>
                  <a:schemeClr val="tx1"/>
                </a:solidFill>
                <a:latin typeface="+mn-lt"/>
                <a:ea typeface="+mn-ea"/>
                <a:cs typeface="+mn-cs"/>
              </a:rPr>
              <a:t>)</a:t>
            </a:r>
            <a:r>
              <a:rPr lang="ru-RU" sz="1200" b="0" i="0" u="none" strike="noStrike" kern="1200" baseline="0" dirty="0">
                <a:solidFill>
                  <a:schemeClr val="tx1"/>
                </a:solidFill>
                <a:latin typeface="+mn-lt"/>
                <a:ea typeface="+mn-ea"/>
                <a:cs typeface="+mn-cs"/>
              </a:rPr>
              <a:t>. Вариант использования охватывает и функциональность, и параметры качества, либо представляет сквозную функцию, имеющую глобальное влияние на слои и уровни приложения. Примерами могут служить особо уязвимые с точки зрения безопасности операции </a:t>
            </a:r>
            <a:r>
              <a:rPr lang="ru-RU" sz="1200" b="0" i="0" u="none" strike="noStrike" kern="1200" baseline="0" dirty="0" err="1">
                <a:solidFill>
                  <a:schemeClr val="tx1"/>
                </a:solidFill>
                <a:latin typeface="+mn-lt"/>
                <a:ea typeface="+mn-ea"/>
                <a:cs typeface="+mn-cs"/>
              </a:rPr>
              <a:t>Create</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Read</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Update</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Delete</a:t>
            </a:r>
            <a:r>
              <a:rPr lang="ru-RU" sz="1200" b="0" i="0" u="none" strike="noStrike" kern="1200" baseline="0" dirty="0">
                <a:solidFill>
                  <a:schemeClr val="tx1"/>
                </a:solidFill>
                <a:latin typeface="+mn-lt"/>
                <a:ea typeface="+mn-ea"/>
                <a:cs typeface="+mn-cs"/>
              </a:rPr>
              <a:t> (CRUD).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После выявления важных с точки зрения архитектуры вариантов использования они могут применяться как средство оценки применимости или неприменимости возможных вариантов архитектуры приложения. Если вариант архитектуры охватывает больше вариантов использования или описывает существующие варианты использования более эффективно, обычно это свидетельствует о том, что данный вариант архитектуры является улучшением базовой архитектуры. </a:t>
            </a:r>
          </a:p>
          <a:p>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Хороший вариант использования будет совпадать с пользовательским представлением, системным представлением и бизнес-представлением архитектуры. Используйте эти сценарии и варианты использования для тестирования своего дизайна и выявления возможных проблем. При продумывании вариантов использования и сценариев обратите внимание на следующее: </a:t>
            </a:r>
          </a:p>
          <a:p>
            <a:r>
              <a:rPr lang="ru-RU" sz="1200" b="0" i="0" u="none" strike="noStrike" kern="1200" baseline="0" dirty="0">
                <a:solidFill>
                  <a:schemeClr val="tx1"/>
                </a:solidFill>
                <a:latin typeface="+mn-lt"/>
                <a:ea typeface="+mn-ea"/>
                <a:cs typeface="+mn-cs"/>
              </a:rPr>
              <a:t> На ранних этапах разработки дизайна сократите риск путем создания варианта архитектуры, поддерживающего важные с точки зрения архитектуры сквозные сценарии, затрагивающие все слои архитектуры. </a:t>
            </a:r>
          </a:p>
          <a:p>
            <a:r>
              <a:rPr lang="ru-RU" sz="1200" b="0" i="0" u="none" strike="noStrike" kern="1200" baseline="0" dirty="0">
                <a:solidFill>
                  <a:schemeClr val="tx1"/>
                </a:solidFill>
                <a:latin typeface="+mn-lt"/>
                <a:ea typeface="+mn-ea"/>
                <a:cs typeface="+mn-cs"/>
              </a:rPr>
              <a:t> Используя модель архитектуры как руководство, вносите изменения в архитектуру, дизайн и код для реализации сценариев, функциональных требований, технологических требований, параметров качества и ограничений. </a:t>
            </a:r>
          </a:p>
          <a:p>
            <a:r>
              <a:rPr lang="ru-RU" sz="1200" b="0" i="0" u="none" strike="noStrike" kern="1200" baseline="0" dirty="0">
                <a:solidFill>
                  <a:schemeClr val="tx1"/>
                </a:solidFill>
                <a:latin typeface="+mn-lt"/>
                <a:ea typeface="+mn-ea"/>
                <a:cs typeface="+mn-cs"/>
              </a:rPr>
              <a:t> Создайте модель архитектуры на основании известных на данный момент сведений и составьте список вопросов, ответы на которые должны быть даны в последующих сценариях и итерациях. </a:t>
            </a:r>
          </a:p>
          <a:p>
            <a:r>
              <a:rPr lang="ru-RU" sz="1200" b="0" i="0" u="none" strike="noStrike" kern="1200" baseline="0" dirty="0">
                <a:solidFill>
                  <a:schemeClr val="tx1"/>
                </a:solidFill>
                <a:latin typeface="+mn-lt"/>
                <a:ea typeface="+mn-ea"/>
                <a:cs typeface="+mn-cs"/>
              </a:rPr>
              <a:t> Внеся существенные изменения в архитектуру и дизайн, создайте вариант использования, который будет отражать и применять эти изменения. </a:t>
            </a:r>
          </a:p>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 </a:t>
            </a:r>
          </a:p>
          <a:p>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7</a:t>
            </a:fld>
            <a:endParaRPr lang="ru-RU"/>
          </a:p>
        </p:txBody>
      </p:sp>
    </p:spTree>
    <p:extLst>
      <p:ext uri="{BB962C8B-B14F-4D97-AF65-F5344CB8AC3E}">
        <p14:creationId xmlns:p14="http://schemas.microsoft.com/office/powerpoint/2010/main" val="159520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Ключевые сценарии – это наиболее важные сценарии для успеха создаваемого приложения. Ключевой сценарий можно определить как любой сценарий, отвечающий одному или более из следующих критериев: </a:t>
            </a:r>
          </a:p>
          <a:p>
            <a:r>
              <a:rPr lang="ru-RU" sz="1200" b="0" i="0" u="none" strike="noStrike" kern="1200" baseline="0" dirty="0">
                <a:solidFill>
                  <a:schemeClr val="tx1"/>
                </a:solidFill>
                <a:latin typeface="+mn-lt"/>
                <a:ea typeface="+mn-ea"/>
                <a:cs typeface="+mn-cs"/>
              </a:rPr>
              <a:t> Он представляет проблемную область – значительную неизвестную область или область значительного риска. </a:t>
            </a:r>
          </a:p>
          <a:p>
            <a:r>
              <a:rPr lang="ru-RU" sz="1200" b="0" i="0" u="none" strike="noStrike" kern="1200" baseline="0" dirty="0">
                <a:solidFill>
                  <a:schemeClr val="tx1"/>
                </a:solidFill>
                <a:latin typeface="+mn-lt"/>
                <a:ea typeface="+mn-ea"/>
                <a:cs typeface="+mn-cs"/>
              </a:rPr>
              <a:t> Он ссылается на существенный для архитектуры вариант использования (описывается в следующем разделе). </a:t>
            </a:r>
          </a:p>
          <a:p>
            <a:r>
              <a:rPr lang="ru-RU" sz="1200" b="0" i="0" u="none" strike="noStrike" kern="1200" baseline="0" dirty="0">
                <a:solidFill>
                  <a:schemeClr val="tx1"/>
                </a:solidFill>
                <a:latin typeface="+mn-lt"/>
                <a:ea typeface="+mn-ea"/>
                <a:cs typeface="+mn-cs"/>
              </a:rPr>
              <a:t> Он представляет взаимодействие параметров качества с функциональностью. </a:t>
            </a:r>
          </a:p>
          <a:p>
            <a:r>
              <a:rPr lang="ru-RU" sz="1200" b="0" i="0" u="none" strike="noStrike" kern="1200" baseline="0" dirty="0">
                <a:solidFill>
                  <a:schemeClr val="tx1"/>
                </a:solidFill>
                <a:latin typeface="+mn-lt"/>
                <a:ea typeface="+mn-ea"/>
                <a:cs typeface="+mn-cs"/>
              </a:rPr>
              <a:t> Он представляет компромисс между параметрами качества. </a:t>
            </a:r>
          </a:p>
          <a:p>
            <a:r>
              <a:rPr lang="ru-RU" sz="1200" b="0" i="0" u="none" strike="noStrike" kern="1200" baseline="0" dirty="0">
                <a:solidFill>
                  <a:schemeClr val="tx1"/>
                </a:solidFill>
                <a:latin typeface="+mn-lt"/>
                <a:ea typeface="+mn-ea"/>
                <a:cs typeface="+mn-cs"/>
              </a:rPr>
              <a:t>Например, сценарии аутентификации пользователей могут быть ключевыми сценариями, потому что являются пересечением параметра качества (безопасность) с важной функциональностью (регистрация пользователя в системе). В качестве другого примера можно привести сценарий, основанный на незнакомой или новой технологии. </a:t>
            </a: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8</a:t>
            </a:fld>
            <a:endParaRPr lang="ru-RU"/>
          </a:p>
        </p:txBody>
      </p:sp>
    </p:spTree>
    <p:extLst>
      <p:ext uri="{BB962C8B-B14F-4D97-AF65-F5344CB8AC3E}">
        <p14:creationId xmlns:p14="http://schemas.microsoft.com/office/powerpoint/2010/main" val="272720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0" i="0" u="none" strike="noStrike" kern="1200" baseline="0" dirty="0">
                <a:solidFill>
                  <a:schemeClr val="tx1"/>
                </a:solidFill>
                <a:latin typeface="+mn-lt"/>
                <a:ea typeface="+mn-ea"/>
                <a:cs typeface="+mn-cs"/>
              </a:rPr>
              <a:t>Создайте общее представление того, как будет выглядеть готовое приложение. Это общее представление позволит сделать архитектуру более осязаемой, свяжет ее с реальными ограничениями и решениями. Создание общего представления приложения включает следующие действия: </a:t>
            </a:r>
          </a:p>
          <a:p>
            <a:r>
              <a:rPr lang="ru-RU" sz="1200" b="0" i="0" u="none" strike="noStrike" kern="1200" baseline="0" dirty="0">
                <a:solidFill>
                  <a:schemeClr val="tx1"/>
                </a:solidFill>
                <a:latin typeface="+mn-lt"/>
                <a:ea typeface="+mn-ea"/>
                <a:cs typeface="+mn-cs"/>
              </a:rPr>
              <a:t>1. </a:t>
            </a:r>
            <a:r>
              <a:rPr lang="ru-RU" sz="1200" b="1" i="0" u="none" strike="noStrike" kern="1200" baseline="0" dirty="0">
                <a:solidFill>
                  <a:schemeClr val="tx1"/>
                </a:solidFill>
                <a:latin typeface="+mn-lt"/>
                <a:ea typeface="+mn-ea"/>
                <a:cs typeface="+mn-cs"/>
              </a:rPr>
              <a:t>Определение типа приложения</a:t>
            </a:r>
            <a:r>
              <a:rPr lang="ru-RU" sz="1200" b="0" i="0" u="none" strike="noStrike" kern="1200" baseline="0" dirty="0">
                <a:solidFill>
                  <a:schemeClr val="tx1"/>
                </a:solidFill>
                <a:latin typeface="+mn-lt"/>
                <a:ea typeface="+mn-ea"/>
                <a:cs typeface="+mn-cs"/>
              </a:rPr>
              <a:t>. Прежде всего, определите, приложение какого типа создается. Будет ли это мобильное приложение, насыщенный клиент, насыщенное Интернет-приложение, сервис, Веб-приложение или некоторое сочетание этих типов? Более подробно о типовых архетипах приложений рассказывается в главе 20, «Выбор типа приложения». </a:t>
            </a:r>
          </a:p>
          <a:p>
            <a:r>
              <a:rPr lang="ru-RU" sz="1200" b="0" i="0" u="none" strike="noStrike" kern="1200" baseline="0" dirty="0">
                <a:solidFill>
                  <a:schemeClr val="tx1"/>
                </a:solidFill>
                <a:latin typeface="+mn-lt"/>
                <a:ea typeface="+mn-ea"/>
                <a:cs typeface="+mn-cs"/>
              </a:rPr>
              <a:t>2. </a:t>
            </a:r>
            <a:r>
              <a:rPr lang="ru-RU" sz="1200" b="1" i="0" u="none" strike="noStrike" kern="1200" baseline="0" dirty="0">
                <a:solidFill>
                  <a:schemeClr val="tx1"/>
                </a:solidFill>
                <a:latin typeface="+mn-lt"/>
                <a:ea typeface="+mn-ea"/>
                <a:cs typeface="+mn-cs"/>
              </a:rPr>
              <a:t>Определение ограничений развертывания</a:t>
            </a:r>
            <a:r>
              <a:rPr lang="ru-RU" sz="1200" b="0" i="0" u="none" strike="noStrike" kern="1200" baseline="0" dirty="0">
                <a:solidFill>
                  <a:schemeClr val="tx1"/>
                </a:solidFill>
                <a:latin typeface="+mn-lt"/>
                <a:ea typeface="+mn-ea"/>
                <a:cs typeface="+mn-cs"/>
              </a:rPr>
              <a:t>. При проектировании архитектуры приложения необходимо учесть корпоративные политики и процедуры, а также среду, в которой планируется развертывание приложения. Если целевая среда фиксированная или негибкая, конструкция приложения должна отражать существующие в этой среде ограничения. Также в конструкции приложения должны  быть учтены нефункциональные требования (</a:t>
            </a:r>
            <a:r>
              <a:rPr lang="ru-RU" sz="1200" b="0" i="0" u="none" strike="noStrike" kern="1200" baseline="0" dirty="0" err="1">
                <a:solidFill>
                  <a:schemeClr val="tx1"/>
                </a:solidFill>
                <a:latin typeface="+mn-lt"/>
                <a:ea typeface="+mn-ea"/>
                <a:cs typeface="+mn-cs"/>
              </a:rPr>
              <a:t>Quality-of-Service</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QoS</a:t>
            </a:r>
            <a:r>
              <a:rPr lang="ru-RU" sz="1200" b="0" i="0" u="none" strike="noStrike" kern="1200" baseline="0" dirty="0">
                <a:solidFill>
                  <a:schemeClr val="tx1"/>
                </a:solidFill>
                <a:latin typeface="+mn-lt"/>
                <a:ea typeface="+mn-ea"/>
                <a:cs typeface="+mn-cs"/>
              </a:rPr>
              <a:t>), такие как безопасность и надежность. Иногда необходимо поступиться чем-либо в дизайне из-за ограничений в поддерживаемых протоколах или топологии сети. Выявление требований и ограничений, присутствующих между архитектурой приложения и архитектурой среды на ранних этапах проектирования позволяет выбрать соответствующую топологию развертывания и разрешить конфликты между приложением и целевой средой. Более подробно сценарии развертывания рассматриваются в главе 19, «Физические уровни и развертывание». </a:t>
            </a:r>
          </a:p>
          <a:p>
            <a:r>
              <a:rPr lang="ru-RU" sz="1200" b="0" i="0" u="none" strike="noStrike" kern="1200" baseline="0" dirty="0">
                <a:solidFill>
                  <a:schemeClr val="tx1"/>
                </a:solidFill>
                <a:latin typeface="+mn-lt"/>
                <a:ea typeface="+mn-ea"/>
                <a:cs typeface="+mn-cs"/>
              </a:rPr>
              <a:t>3. </a:t>
            </a:r>
            <a:r>
              <a:rPr lang="ru-RU" sz="1200" b="1" i="0" u="none" strike="noStrike" kern="1200" baseline="0" dirty="0">
                <a:solidFill>
                  <a:schemeClr val="tx1"/>
                </a:solidFill>
                <a:latin typeface="+mn-lt"/>
                <a:ea typeface="+mn-ea"/>
                <a:cs typeface="+mn-cs"/>
              </a:rPr>
              <a:t>Определение значащих архитектурных стилей проектирования</a:t>
            </a:r>
            <a:r>
              <a:rPr lang="ru-RU" sz="1200" b="0" i="0" u="none" strike="noStrike" kern="1200" baseline="0" dirty="0">
                <a:solidFill>
                  <a:schemeClr val="tx1"/>
                </a:solidFill>
                <a:latin typeface="+mn-lt"/>
                <a:ea typeface="+mn-ea"/>
                <a:cs typeface="+mn-cs"/>
              </a:rPr>
              <a:t>. Определите, какие архитектурные стили будут использоваться при проектировании. Архитектурный стиль – это набор принципов. Он может рассматриваться как обобщенный шаблон, обеспечивающий абстрактную базу для семейства систем. Каждый стиль определяет набор правил, задающих типы компонентов, которые могут использоваться для компоновки системы, типы отношений, применяемых в компоновке, ограничения по способам компоновки и допущения о семантике компоновки. Архитектурный стиль улучшает секционирование и способствует возможности повторного использования дизайна благодаря предоставлению решений часто встречающихся проблем. Типовыми архитектурными стилями являются </a:t>
            </a:r>
            <a:r>
              <a:rPr lang="ru-RU" sz="1200" b="0" i="0" u="none" strike="noStrike" kern="1200" baseline="0" dirty="0" err="1">
                <a:solidFill>
                  <a:schemeClr val="tx1"/>
                </a:solidFill>
                <a:latin typeface="+mn-lt"/>
                <a:ea typeface="+mn-ea"/>
                <a:cs typeface="+mn-cs"/>
              </a:rPr>
              <a:t>сервисно</a:t>
            </a:r>
            <a:r>
              <a:rPr lang="ru-RU" sz="1200" b="0" i="0" u="none" strike="noStrike" kern="1200" baseline="0" dirty="0">
                <a:solidFill>
                  <a:schemeClr val="tx1"/>
                </a:solidFill>
                <a:latin typeface="+mn-lt"/>
                <a:ea typeface="+mn-ea"/>
                <a:cs typeface="+mn-cs"/>
              </a:rPr>
              <a:t>-ориентированная архитектура (</a:t>
            </a:r>
            <a:r>
              <a:rPr lang="ru-RU" sz="1200" b="0" i="0" u="none" strike="noStrike" kern="1200" baseline="0" dirty="0" err="1">
                <a:solidFill>
                  <a:schemeClr val="tx1"/>
                </a:solidFill>
                <a:latin typeface="+mn-lt"/>
                <a:ea typeface="+mn-ea"/>
                <a:cs typeface="+mn-cs"/>
              </a:rPr>
              <a:t>Service</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Oriented</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Architecture</a:t>
            </a:r>
            <a:r>
              <a:rPr lang="ru-RU" sz="1200" b="0" i="0" u="none" strike="noStrike" kern="1200" baseline="0" dirty="0">
                <a:solidFill>
                  <a:schemeClr val="tx1"/>
                </a:solidFill>
                <a:latin typeface="+mn-lt"/>
                <a:ea typeface="+mn-ea"/>
                <a:cs typeface="+mn-cs"/>
              </a:rPr>
              <a:t>, SOA), клиент/сервер, многослойная, шина сообщений и проектирование на основе предметной области. Приложения часто используют сочетание стилей. Более подробно наиболее распространенные в настоящее время архитектурные стили рассматриваются в главе 3, «Архитектурные шаблоны и стили». </a:t>
            </a:r>
          </a:p>
          <a:p>
            <a:r>
              <a:rPr lang="ru-RU" sz="1200" b="0" i="0" u="none" strike="noStrike" kern="1200" baseline="0" dirty="0">
                <a:solidFill>
                  <a:schemeClr val="tx1"/>
                </a:solidFill>
                <a:latin typeface="+mn-lt"/>
                <a:ea typeface="+mn-ea"/>
                <a:cs typeface="+mn-cs"/>
              </a:rPr>
              <a:t>4. </a:t>
            </a:r>
            <a:r>
              <a:rPr lang="ru-RU" sz="1200" b="1" i="0" u="none" strike="noStrike" kern="1200" baseline="0" dirty="0">
                <a:solidFill>
                  <a:schemeClr val="tx1"/>
                </a:solidFill>
                <a:latin typeface="+mn-lt"/>
                <a:ea typeface="+mn-ea"/>
                <a:cs typeface="+mn-cs"/>
              </a:rPr>
              <a:t>Выбор подходящих технологий</a:t>
            </a:r>
            <a:r>
              <a:rPr lang="ru-RU" sz="1200" b="0" i="0" u="none" strike="noStrike" kern="1200" baseline="0" dirty="0">
                <a:solidFill>
                  <a:schemeClr val="tx1"/>
                </a:solidFill>
                <a:latin typeface="+mn-lt"/>
                <a:ea typeface="+mn-ea"/>
                <a:cs typeface="+mn-cs"/>
              </a:rPr>
              <a:t>. Наконец, на основании типа приложения и других ограничений выбираем подходящие технологии и определяем, какие технологии будут использоваться в будущей системе. Основными факторами являются тип разрабатываемого приложения, предполагаемая топология развертывания приложения и предпочтительные архитектурные стили. Выбор технологий также зависит от политик организации, ограничений среды, квалификации штата и т.д. В следующем разделе описываются некоторые основные технологии </a:t>
            </a:r>
            <a:r>
              <a:rPr lang="ru-RU" sz="1200" b="0" i="0" u="none" strike="noStrike" kern="1200" baseline="0" dirty="0" err="1">
                <a:solidFill>
                  <a:schemeClr val="tx1"/>
                </a:solidFill>
                <a:latin typeface="+mn-lt"/>
                <a:ea typeface="+mn-ea"/>
                <a:cs typeface="+mn-cs"/>
              </a:rPr>
              <a:t>Microsoft</a:t>
            </a:r>
            <a:r>
              <a:rPr lang="ru-RU" sz="1200" b="0" i="0" u="none" strike="noStrike" kern="1200" baseline="0" dirty="0">
                <a:solidFill>
                  <a:schemeClr val="tx1"/>
                </a:solidFill>
                <a:latin typeface="+mn-lt"/>
                <a:ea typeface="+mn-ea"/>
                <a:cs typeface="+mn-cs"/>
              </a:rPr>
              <a:t> для каждого типа приложения. </a:t>
            </a: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9</a:t>
            </a:fld>
            <a:endParaRPr lang="ru-RU"/>
          </a:p>
        </p:txBody>
      </p:sp>
    </p:spTree>
    <p:extLst>
      <p:ext uri="{BB962C8B-B14F-4D97-AF65-F5344CB8AC3E}">
        <p14:creationId xmlns:p14="http://schemas.microsoft.com/office/powerpoint/2010/main" val="352677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a:p>
            <a:r>
              <a:rPr lang="ru-RU" sz="1200" b="1" i="0" u="none" strike="noStrike" kern="1200" baseline="0" dirty="0">
                <a:solidFill>
                  <a:schemeClr val="tx1"/>
                </a:solidFill>
                <a:latin typeface="+mn-lt"/>
                <a:ea typeface="+mn-ea"/>
                <a:cs typeface="+mn-cs"/>
              </a:rPr>
              <a:t>Мобильные приложения</a:t>
            </a:r>
            <a:r>
              <a:rPr lang="ru-RU" sz="1200" b="0" i="0" u="none" strike="noStrike" kern="1200" baseline="0" dirty="0">
                <a:solidFill>
                  <a:schemeClr val="tx1"/>
                </a:solidFill>
                <a:latin typeface="+mn-lt"/>
                <a:ea typeface="+mn-ea"/>
                <a:cs typeface="+mn-cs"/>
              </a:rPr>
              <a:t>. Для разработки приложения для мобильных устройств могут использоваться технологии слоя представления, такие как .NET </a:t>
            </a:r>
            <a:r>
              <a:rPr lang="ru-RU" sz="1200" b="0" i="0" u="none" strike="noStrike" kern="1200" baseline="0" dirty="0" err="1">
                <a:solidFill>
                  <a:schemeClr val="tx1"/>
                </a:solidFill>
                <a:latin typeface="+mn-lt"/>
                <a:ea typeface="+mn-ea"/>
                <a:cs typeface="+mn-cs"/>
              </a:rPr>
              <a:t>Compact</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Framework</a:t>
            </a:r>
            <a:r>
              <a:rPr lang="ru-RU" sz="1200" b="0" i="0" u="none" strike="noStrike" kern="1200" baseline="0" dirty="0">
                <a:solidFill>
                  <a:schemeClr val="tx1"/>
                </a:solidFill>
                <a:latin typeface="+mn-lt"/>
                <a:ea typeface="+mn-ea"/>
                <a:cs typeface="+mn-cs"/>
              </a:rPr>
              <a:t>, ASP.NET для мобильных устройств и </a:t>
            </a:r>
            <a:r>
              <a:rPr lang="ru-RU" sz="1200" b="0" i="0" u="none" strike="noStrike" kern="1200" baseline="0" dirty="0" err="1">
                <a:solidFill>
                  <a:schemeClr val="tx1"/>
                </a:solidFill>
                <a:latin typeface="+mn-lt"/>
                <a:ea typeface="+mn-ea"/>
                <a:cs typeface="+mn-cs"/>
              </a:rPr>
              <a:t>Silverlight</a:t>
            </a:r>
            <a:r>
              <a:rPr lang="ru-RU" sz="1200" b="0" i="0" u="none" strike="noStrike" kern="1200" baseline="0" dirty="0">
                <a:solidFill>
                  <a:schemeClr val="tx1"/>
                </a:solidFill>
                <a:latin typeface="+mn-lt"/>
                <a:ea typeface="+mn-ea"/>
                <a:cs typeface="+mn-cs"/>
              </a:rPr>
              <a:t> для мобильных устройств.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Насыщенные клиентские приложения</a:t>
            </a:r>
            <a:r>
              <a:rPr lang="ru-RU" sz="1200" b="0" i="0" u="none" strike="noStrike" kern="1200" baseline="0" dirty="0">
                <a:solidFill>
                  <a:schemeClr val="tx1"/>
                </a:solidFill>
                <a:latin typeface="+mn-lt"/>
                <a:ea typeface="+mn-ea"/>
                <a:cs typeface="+mn-cs"/>
              </a:rPr>
              <a:t>. Для разработки приложений с насыщенными UI, развертываемыми и выполняемыми на клиенте, могут использоваться сочетания технологий слоя представления </a:t>
            </a:r>
            <a:r>
              <a:rPr lang="en-US" sz="1200" b="0" i="0" u="none" strike="noStrike" kern="1200" baseline="0" dirty="0">
                <a:solidFill>
                  <a:schemeClr val="tx1"/>
                </a:solidFill>
                <a:latin typeface="+mn-lt"/>
                <a:ea typeface="+mn-ea"/>
                <a:cs typeface="+mn-cs"/>
              </a:rPr>
              <a:t>Windows Presentation Foundation (WPF), Windows Forms </a:t>
            </a:r>
            <a:r>
              <a:rPr lang="ru-RU" sz="1200" b="0" i="0" u="none" strike="noStrike" kern="1200" baseline="0" dirty="0">
                <a:solidFill>
                  <a:schemeClr val="tx1"/>
                </a:solidFill>
                <a:latin typeface="+mn-lt"/>
                <a:ea typeface="+mn-ea"/>
                <a:cs typeface="+mn-cs"/>
              </a:rPr>
              <a:t>и </a:t>
            </a:r>
            <a:r>
              <a:rPr lang="en-US" sz="1200" b="0" i="0" u="none" strike="noStrike" kern="1200" baseline="0" dirty="0">
                <a:solidFill>
                  <a:schemeClr val="tx1"/>
                </a:solidFill>
                <a:latin typeface="+mn-lt"/>
                <a:ea typeface="+mn-ea"/>
                <a:cs typeface="+mn-cs"/>
              </a:rPr>
              <a:t>XAML Browser Application (XBAP)1.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Насыщенные клиентские Интернет-приложения (RIA)</a:t>
            </a:r>
            <a:r>
              <a:rPr lang="ru-RU" sz="1200" b="0" i="0" u="none" strike="noStrike" kern="1200" baseline="0" dirty="0">
                <a:solidFill>
                  <a:schemeClr val="tx1"/>
                </a:solidFill>
                <a:latin typeface="+mn-lt"/>
                <a:ea typeface="+mn-ea"/>
                <a:cs typeface="+mn-cs"/>
              </a:rPr>
              <a:t>. Для развертывания насыщенных UI в рамках Веб-браузера могут использоваться подключаемый модуль </a:t>
            </a:r>
            <a:r>
              <a:rPr lang="ru-RU" sz="1200" b="0" i="0" u="none" strike="noStrike" kern="1200" baseline="0" dirty="0" err="1">
                <a:solidFill>
                  <a:schemeClr val="tx1"/>
                </a:solidFill>
                <a:latin typeface="+mn-lt"/>
                <a:ea typeface="+mn-ea"/>
                <a:cs typeface="+mn-cs"/>
              </a:rPr>
              <a:t>Silverlight</a:t>
            </a:r>
            <a:r>
              <a:rPr lang="ru-RU" sz="1200" b="0" i="0" u="none" strike="noStrike" kern="1200" baseline="0" dirty="0">
                <a:solidFill>
                  <a:schemeClr val="tx1"/>
                </a:solidFill>
                <a:latin typeface="+mn-lt"/>
                <a:ea typeface="+mn-ea"/>
                <a:cs typeface="+mn-cs"/>
              </a:rPr>
              <a:t>™ или </a:t>
            </a:r>
            <a:r>
              <a:rPr lang="ru-RU" sz="1200" b="0" i="0" u="none" strike="noStrike" kern="1200" baseline="0" dirty="0" err="1">
                <a:solidFill>
                  <a:schemeClr val="tx1"/>
                </a:solidFill>
                <a:latin typeface="+mn-lt"/>
                <a:ea typeface="+mn-ea"/>
                <a:cs typeface="+mn-cs"/>
              </a:rPr>
              <a:t>Silverlight</a:t>
            </a:r>
            <a:r>
              <a:rPr lang="ru-RU" sz="1200" b="0" i="0" u="none" strike="noStrike" kern="1200" baseline="0" dirty="0">
                <a:solidFill>
                  <a:schemeClr val="tx1"/>
                </a:solidFill>
                <a:latin typeface="+mn-lt"/>
                <a:ea typeface="+mn-ea"/>
                <a:cs typeface="+mn-cs"/>
              </a:rPr>
              <a:t> в сочетании с AJAX.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Веб-приложения</a:t>
            </a:r>
            <a:r>
              <a:rPr lang="ru-RU" sz="1200" b="0" i="0" u="none" strike="noStrike" kern="1200" baseline="0" dirty="0">
                <a:solidFill>
                  <a:schemeClr val="tx1"/>
                </a:solidFill>
                <a:latin typeface="+mn-lt"/>
                <a:ea typeface="+mn-ea"/>
                <a:cs typeface="+mn-cs"/>
              </a:rPr>
              <a:t>. Для создания Веб-приложений могут применяться </a:t>
            </a:r>
            <a:r>
              <a:rPr lang="en-US" sz="1200" b="0" i="0" u="none" strike="noStrike" kern="1200" baseline="0" dirty="0">
                <a:solidFill>
                  <a:schemeClr val="tx1"/>
                </a:solidFill>
                <a:latin typeface="+mn-lt"/>
                <a:ea typeface="+mn-ea"/>
                <a:cs typeface="+mn-cs"/>
              </a:rPr>
              <a:t>ASP.NET WebForms2, AJAX, Silverlight, ASP.NET MVC </a:t>
            </a:r>
            <a:r>
              <a:rPr lang="ru-RU" sz="1200" b="0" i="0" u="none" strike="noStrike" kern="1200" baseline="0" dirty="0">
                <a:solidFill>
                  <a:schemeClr val="tx1"/>
                </a:solidFill>
                <a:latin typeface="+mn-lt"/>
                <a:ea typeface="+mn-ea"/>
                <a:cs typeface="+mn-cs"/>
              </a:rPr>
              <a:t>и </a:t>
            </a:r>
            <a:r>
              <a:rPr lang="en-US" sz="1200" b="0" i="0" u="none" strike="noStrike" kern="1200" baseline="0" dirty="0">
                <a:solidFill>
                  <a:schemeClr val="tx1"/>
                </a:solidFill>
                <a:latin typeface="+mn-lt"/>
                <a:ea typeface="+mn-ea"/>
                <a:cs typeface="+mn-cs"/>
              </a:rPr>
              <a:t>ASP.NET Dynamic Data3. </a:t>
            </a:r>
          </a:p>
          <a:p>
            <a:r>
              <a:rPr lang="ru-RU" sz="1200" b="0" i="0" u="none" strike="noStrike" kern="1200" baseline="0" dirty="0">
                <a:solidFill>
                  <a:schemeClr val="tx1"/>
                </a:solidFill>
                <a:latin typeface="+mn-lt"/>
                <a:ea typeface="+mn-ea"/>
                <a:cs typeface="+mn-cs"/>
              </a:rPr>
              <a:t> </a:t>
            </a:r>
            <a:r>
              <a:rPr lang="ru-RU" sz="1200" b="1" i="0" u="none" strike="noStrike" kern="1200" baseline="0" dirty="0">
                <a:solidFill>
                  <a:schemeClr val="tx1"/>
                </a:solidFill>
                <a:latin typeface="+mn-lt"/>
                <a:ea typeface="+mn-ea"/>
                <a:cs typeface="+mn-cs"/>
              </a:rPr>
              <a:t>Сервисные приложения</a:t>
            </a:r>
            <a:r>
              <a:rPr lang="ru-RU" sz="1200" b="0" i="0" u="none" strike="noStrike" kern="1200" baseline="0" dirty="0">
                <a:solidFill>
                  <a:schemeClr val="tx1"/>
                </a:solidFill>
                <a:latin typeface="+mn-lt"/>
                <a:ea typeface="+mn-ea"/>
                <a:cs typeface="+mn-cs"/>
              </a:rPr>
              <a:t>. Для создания сервисов, предоставляющих функциональность внешним потребителям систем и сервисов, могут использоваться </a:t>
            </a:r>
            <a:r>
              <a:rPr lang="ru-RU" sz="1200" b="0" i="0" u="none" strike="noStrike" kern="1200" baseline="0" dirty="0" err="1">
                <a:solidFill>
                  <a:schemeClr val="tx1"/>
                </a:solidFill>
                <a:latin typeface="+mn-lt"/>
                <a:ea typeface="+mn-ea"/>
                <a:cs typeface="+mn-cs"/>
              </a:rPr>
              <a:t>Windows</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Communication</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Foundation</a:t>
            </a:r>
            <a:r>
              <a:rPr lang="ru-RU" sz="1200" b="0" i="0" u="none" strike="noStrike" kern="1200" baseline="0" dirty="0">
                <a:solidFill>
                  <a:schemeClr val="tx1"/>
                </a:solidFill>
                <a:latin typeface="+mn-lt"/>
                <a:ea typeface="+mn-ea"/>
                <a:cs typeface="+mn-cs"/>
              </a:rPr>
              <a:t> (WCF) и ASP.NET </a:t>
            </a:r>
            <a:r>
              <a:rPr lang="ru-RU" sz="1200" b="0" i="0" u="none" strike="noStrike" kern="1200" baseline="0" dirty="0" err="1">
                <a:solidFill>
                  <a:schemeClr val="tx1"/>
                </a:solidFill>
                <a:latin typeface="+mn-lt"/>
                <a:ea typeface="+mn-ea"/>
                <a:cs typeface="+mn-cs"/>
              </a:rPr>
              <a:t>Web</a:t>
            </a:r>
            <a:r>
              <a:rPr lang="ru-RU" sz="1200" b="0" i="0" u="none" strike="noStrike" kern="1200" baseline="0" dirty="0">
                <a:solidFill>
                  <a:schemeClr val="tx1"/>
                </a:solidFill>
                <a:latin typeface="+mn-lt"/>
                <a:ea typeface="+mn-ea"/>
                <a:cs typeface="+mn-cs"/>
              </a:rPr>
              <a:t> </a:t>
            </a:r>
            <a:r>
              <a:rPr lang="ru-RU" sz="1200" b="0" i="0" u="none" strike="noStrike" kern="1200" baseline="0" dirty="0" err="1">
                <a:solidFill>
                  <a:schemeClr val="tx1"/>
                </a:solidFill>
                <a:latin typeface="+mn-lt"/>
                <a:ea typeface="+mn-ea"/>
                <a:cs typeface="+mn-cs"/>
              </a:rPr>
              <a:t>services</a:t>
            </a:r>
            <a:r>
              <a:rPr lang="ru-RU" sz="1200" b="0" i="0" u="none" strike="noStrike" kern="1200" baseline="0" dirty="0">
                <a:solidFill>
                  <a:schemeClr val="tx1"/>
                </a:solidFill>
                <a:latin typeface="+mn-lt"/>
                <a:ea typeface="+mn-ea"/>
                <a:cs typeface="+mn-cs"/>
              </a:rPr>
              <a:t> (ASMX)4. </a:t>
            </a:r>
          </a:p>
          <a:p>
            <a:endParaRPr lang="ru-RU" sz="1200" b="0" i="0" u="none" strike="noStrike" kern="1200" baseline="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8AEB45B-442E-410A-B45D-9BAA2B6A2D32}" type="slidenum">
              <a:rPr lang="ru-RU" smtClean="0"/>
              <a:t>10</a:t>
            </a:fld>
            <a:endParaRPr lang="ru-RU"/>
          </a:p>
        </p:txBody>
      </p:sp>
    </p:spTree>
    <p:extLst>
      <p:ext uri="{BB962C8B-B14F-4D97-AF65-F5344CB8AC3E}">
        <p14:creationId xmlns:p14="http://schemas.microsoft.com/office/powerpoint/2010/main" val="106403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E425AE8-52D0-450F-A65B-6A5DC6B1AFF3}" type="slidenum">
              <a:rPr lang="ru-RU" smtClean="0"/>
              <a:pPr>
                <a:defRPr/>
              </a:pPr>
              <a:t>‹#›</a:t>
            </a:fld>
            <a:endParaRPr lang="ru-RU"/>
          </a:p>
        </p:txBody>
      </p:sp>
    </p:spTree>
    <p:extLst>
      <p:ext uri="{BB962C8B-B14F-4D97-AF65-F5344CB8AC3E}">
        <p14:creationId xmlns:p14="http://schemas.microsoft.com/office/powerpoint/2010/main" val="240519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E045CD8-7505-4C90-9661-1F992BBFC8AA}" type="slidenum">
              <a:rPr lang="ru-RU" smtClean="0"/>
              <a:pPr>
                <a:defRPr/>
              </a:pPr>
              <a:t>‹#›</a:t>
            </a:fld>
            <a:endParaRPr lang="ru-RU"/>
          </a:p>
        </p:txBody>
      </p:sp>
    </p:spTree>
    <p:extLst>
      <p:ext uri="{BB962C8B-B14F-4D97-AF65-F5344CB8AC3E}">
        <p14:creationId xmlns:p14="http://schemas.microsoft.com/office/powerpoint/2010/main" val="369231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59FFB17-01C6-488B-89CA-2AC6D397F548}" type="slidenum">
              <a:rPr lang="ru-RU" smtClean="0"/>
              <a:pPr>
                <a:defRPr/>
              </a:pPr>
              <a:t>‹#›</a:t>
            </a:fld>
            <a:endParaRPr lang="ru-RU"/>
          </a:p>
        </p:txBody>
      </p:sp>
    </p:spTree>
    <p:extLst>
      <p:ext uri="{BB962C8B-B14F-4D97-AF65-F5344CB8AC3E}">
        <p14:creationId xmlns:p14="http://schemas.microsoft.com/office/powerpoint/2010/main" val="86086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A2952F9-6C54-48CA-863E-7A69B1ECEFE7}" type="slidenum">
              <a:rPr lang="ru-RU" smtClean="0"/>
              <a:pPr>
                <a:defRPr/>
              </a:pPr>
              <a:t>‹#›</a:t>
            </a:fld>
            <a:endParaRPr lang="ru-RU"/>
          </a:p>
        </p:txBody>
      </p:sp>
    </p:spTree>
    <p:extLst>
      <p:ext uri="{BB962C8B-B14F-4D97-AF65-F5344CB8AC3E}">
        <p14:creationId xmlns:p14="http://schemas.microsoft.com/office/powerpoint/2010/main" val="4111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56DEC89-67F9-4F70-953B-2F744C5DBB84}" type="slidenum">
              <a:rPr lang="ru-RU" smtClean="0"/>
              <a:pPr>
                <a:defRPr/>
              </a:pPr>
              <a:t>‹#›</a:t>
            </a:fld>
            <a:endParaRPr lang="ru-RU"/>
          </a:p>
        </p:txBody>
      </p:sp>
    </p:spTree>
    <p:extLst>
      <p:ext uri="{BB962C8B-B14F-4D97-AF65-F5344CB8AC3E}">
        <p14:creationId xmlns:p14="http://schemas.microsoft.com/office/powerpoint/2010/main" val="246781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C78A220-DF44-45D2-A0F7-DDD252B1A151}" type="slidenum">
              <a:rPr lang="ru-RU" smtClean="0"/>
              <a:pPr>
                <a:defRPr/>
              </a:pPr>
              <a:t>‹#›</a:t>
            </a:fld>
            <a:endParaRPr lang="ru-RU"/>
          </a:p>
        </p:txBody>
      </p:sp>
    </p:spTree>
    <p:extLst>
      <p:ext uri="{BB962C8B-B14F-4D97-AF65-F5344CB8AC3E}">
        <p14:creationId xmlns:p14="http://schemas.microsoft.com/office/powerpoint/2010/main" val="139876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648F858-49D8-4AC4-8A56-5A819B94B50C}" type="slidenum">
              <a:rPr lang="ru-RU" smtClean="0"/>
              <a:pPr>
                <a:defRPr/>
              </a:pPr>
              <a:t>‹#›</a:t>
            </a:fld>
            <a:endParaRPr lang="ru-RU"/>
          </a:p>
        </p:txBody>
      </p:sp>
    </p:spTree>
    <p:extLst>
      <p:ext uri="{BB962C8B-B14F-4D97-AF65-F5344CB8AC3E}">
        <p14:creationId xmlns:p14="http://schemas.microsoft.com/office/powerpoint/2010/main" val="51260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49A0A1A-70A1-4456-9CF7-767FB313DE28}" type="slidenum">
              <a:rPr lang="ru-RU" smtClean="0"/>
              <a:pPr>
                <a:defRPr/>
              </a:pPr>
              <a:t>‹#›</a:t>
            </a:fld>
            <a:endParaRPr lang="ru-RU"/>
          </a:p>
        </p:txBody>
      </p:sp>
    </p:spTree>
    <p:extLst>
      <p:ext uri="{BB962C8B-B14F-4D97-AF65-F5344CB8AC3E}">
        <p14:creationId xmlns:p14="http://schemas.microsoft.com/office/powerpoint/2010/main" val="38393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8AB9EDC2-7FBB-404B-979D-96BA1B2EE250}" type="slidenum">
              <a:rPr lang="ru-RU" smtClean="0"/>
              <a:pPr>
                <a:defRPr/>
              </a:pPr>
              <a:t>‹#›</a:t>
            </a:fld>
            <a:endParaRPr lang="ru-RU"/>
          </a:p>
        </p:txBody>
      </p:sp>
    </p:spTree>
    <p:extLst>
      <p:ext uri="{BB962C8B-B14F-4D97-AF65-F5344CB8AC3E}">
        <p14:creationId xmlns:p14="http://schemas.microsoft.com/office/powerpoint/2010/main" val="124880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16CEDE7-1B4F-4E4D-B126-3106A3082CA3}" type="slidenum">
              <a:rPr lang="ru-RU" smtClean="0"/>
              <a:pPr>
                <a:defRPr/>
              </a:pPr>
              <a:t>‹#›</a:t>
            </a:fld>
            <a:endParaRPr lang="ru-RU"/>
          </a:p>
        </p:txBody>
      </p:sp>
    </p:spTree>
    <p:extLst>
      <p:ext uri="{BB962C8B-B14F-4D97-AF65-F5344CB8AC3E}">
        <p14:creationId xmlns:p14="http://schemas.microsoft.com/office/powerpoint/2010/main" val="95696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52A6EE9-336C-47EB-ADE1-016545EB70DA}" type="slidenum">
              <a:rPr lang="ru-RU" smtClean="0"/>
              <a:pPr>
                <a:defRPr/>
              </a:pPr>
              <a:t>‹#›</a:t>
            </a:fld>
            <a:endParaRPr lang="ru-RU"/>
          </a:p>
        </p:txBody>
      </p:sp>
    </p:spTree>
    <p:extLst>
      <p:ext uri="{BB962C8B-B14F-4D97-AF65-F5344CB8AC3E}">
        <p14:creationId xmlns:p14="http://schemas.microsoft.com/office/powerpoint/2010/main" val="115097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A964B7-4FA5-42F3-8F42-79B8B6557515}" type="slidenum">
              <a:rPr lang="ru-RU" smtClean="0"/>
              <a:pPr>
                <a:defRPr/>
              </a:pPr>
              <a:t>‹#›</a:t>
            </a:fld>
            <a:endParaRPr lang="ru-RU"/>
          </a:p>
        </p:txBody>
      </p:sp>
    </p:spTree>
    <p:extLst>
      <p:ext uri="{BB962C8B-B14F-4D97-AF65-F5344CB8AC3E}">
        <p14:creationId xmlns:p14="http://schemas.microsoft.com/office/powerpoint/2010/main" val="281218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ru-RU" altLang="ru-RU" dirty="0"/>
              <a:t>Лекция 7 Проектирование архитектуры ИС</a:t>
            </a:r>
          </a:p>
        </p:txBody>
      </p:sp>
      <p:sp>
        <p:nvSpPr>
          <p:cNvPr id="2051" name="Rectangle 3"/>
          <p:cNvSpPr>
            <a:spLocks noGrp="1" noChangeArrowheads="1"/>
          </p:cNvSpPr>
          <p:nvPr>
            <p:ph type="subTitle" idx="1"/>
          </p:nvPr>
        </p:nvSpPr>
        <p:spPr>
          <a:xfrm>
            <a:off x="2555776" y="4869160"/>
            <a:ext cx="6328792" cy="1176536"/>
          </a:xfrm>
        </p:spPr>
        <p:txBody>
          <a:bodyPr>
            <a:normAutofit fontScale="85000" lnSpcReduction="10000"/>
          </a:bodyPr>
          <a:lstStyle/>
          <a:p>
            <a:pPr marL="0" indent="0" algn="r">
              <a:buNone/>
            </a:pPr>
            <a:r>
              <a:rPr lang="en-US" sz="3200" dirty="0">
                <a:solidFill>
                  <a:srgbClr val="0DEEF3"/>
                </a:solidFill>
              </a:rPr>
              <a:t>PhD, </a:t>
            </a:r>
            <a:r>
              <a:rPr lang="kk-KZ" sz="3200" dirty="0">
                <a:solidFill>
                  <a:srgbClr val="0DEEF3"/>
                </a:solidFill>
              </a:rPr>
              <a:t>кафедра информационные системы</a:t>
            </a:r>
          </a:p>
          <a:p>
            <a:pPr marL="0" indent="0" algn="r">
              <a:buNone/>
            </a:pPr>
            <a:r>
              <a:rPr lang="kk-KZ" sz="3200" dirty="0">
                <a:solidFill>
                  <a:srgbClr val="00B050"/>
                </a:solidFill>
              </a:rPr>
              <a:t>Карюкин В</a:t>
            </a:r>
            <a:r>
              <a:rPr lang="ru-RU" sz="3200" dirty="0">
                <a:solidFill>
                  <a:srgbClr val="00B050"/>
                </a:solidFill>
              </a:rPr>
              <a:t>.И.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Подходящие технологии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729255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10</a:t>
            </a:fld>
            <a:endParaRPr lang="ru-RU"/>
          </a:p>
        </p:txBody>
      </p:sp>
    </p:spTree>
    <p:extLst>
      <p:ext uri="{BB962C8B-B14F-4D97-AF65-F5344CB8AC3E}">
        <p14:creationId xmlns:p14="http://schemas.microsoft.com/office/powerpoint/2010/main" val="128547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Графическое представление архитектуры</a:t>
            </a:r>
          </a:p>
        </p:txBody>
      </p:sp>
      <p:pic>
        <p:nvPicPr>
          <p:cNvPr id="19458" name="Picture 2" descr="C:\Users\edart\YandexDisk\Скриншоты\2014-03-03 16-40-55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8647662" cy="4300856"/>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11</a:t>
            </a:fld>
            <a:endParaRPr lang="ru-RU"/>
          </a:p>
        </p:txBody>
      </p:sp>
    </p:spTree>
    <p:extLst>
      <p:ext uri="{BB962C8B-B14F-4D97-AF65-F5344CB8AC3E}">
        <p14:creationId xmlns:p14="http://schemas.microsoft.com/office/powerpoint/2010/main" val="56061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Основные проблемы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0564859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12</a:t>
            </a:fld>
            <a:endParaRPr lang="ru-RU"/>
          </a:p>
        </p:txBody>
      </p:sp>
    </p:spTree>
    <p:extLst>
      <p:ext uri="{BB962C8B-B14F-4D97-AF65-F5344CB8AC3E}">
        <p14:creationId xmlns:p14="http://schemas.microsoft.com/office/powerpoint/2010/main" val="335235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Параметры качества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372593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13</a:t>
            </a:fld>
            <a:endParaRPr lang="ru-RU"/>
          </a:p>
        </p:txBody>
      </p:sp>
    </p:spTree>
    <p:extLst>
      <p:ext uri="{BB962C8B-B14F-4D97-AF65-F5344CB8AC3E}">
        <p14:creationId xmlns:p14="http://schemas.microsoft.com/office/powerpoint/2010/main" val="383173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Сквозная функциональность</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846039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14</a:t>
            </a:fld>
            <a:endParaRPr lang="ru-RU"/>
          </a:p>
        </p:txBody>
      </p:sp>
    </p:spTree>
    <p:extLst>
      <p:ext uri="{BB962C8B-B14F-4D97-AF65-F5344CB8AC3E}">
        <p14:creationId xmlns:p14="http://schemas.microsoft.com/office/powerpoint/2010/main" val="427475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Вопросы, требующие особого внимания при проектировании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7048162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5"/>
          <p:cNvSpPr>
            <a:spLocks noGrp="1"/>
          </p:cNvSpPr>
          <p:nvPr>
            <p:ph type="sldNum" sz="quarter" idx="12"/>
          </p:nvPr>
        </p:nvSpPr>
        <p:spPr/>
        <p:txBody>
          <a:bodyPr/>
          <a:lstStyle/>
          <a:p>
            <a:pPr>
              <a:defRPr/>
            </a:pPr>
            <a:fld id="{FA2952F9-6C54-48CA-863E-7A69B1ECEFE7}" type="slidenum">
              <a:rPr lang="ru-RU" smtClean="0"/>
              <a:pPr>
                <a:defRPr/>
              </a:pPr>
              <a:t>15</a:t>
            </a:fld>
            <a:endParaRPr lang="ru-RU"/>
          </a:p>
        </p:txBody>
      </p:sp>
    </p:spTree>
    <p:extLst>
      <p:ext uri="{BB962C8B-B14F-4D97-AF65-F5344CB8AC3E}">
        <p14:creationId xmlns:p14="http://schemas.microsoft.com/office/powerpoint/2010/main" val="4507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482" name="Picture 2" descr="C:\Users\edart\YandexDisk\Скриншоты\2014-03-03 16-56-38 Скриншот экран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0"/>
            <a:ext cx="9140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16</a:t>
            </a:fld>
            <a:endParaRPr lang="ru-RU"/>
          </a:p>
        </p:txBody>
      </p:sp>
    </p:spTree>
    <p:extLst>
      <p:ext uri="{BB962C8B-B14F-4D97-AF65-F5344CB8AC3E}">
        <p14:creationId xmlns:p14="http://schemas.microsoft.com/office/powerpoint/2010/main" val="231297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решений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281597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17</a:t>
            </a:fld>
            <a:endParaRPr lang="ru-RU"/>
          </a:p>
        </p:txBody>
      </p:sp>
    </p:spTree>
    <p:extLst>
      <p:ext uri="{BB962C8B-B14F-4D97-AF65-F5344CB8AC3E}">
        <p14:creationId xmlns:p14="http://schemas.microsoft.com/office/powerpoint/2010/main" val="383890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Анализ архитектуры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564229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18</a:t>
            </a:fld>
            <a:endParaRPr lang="ru-RU"/>
          </a:p>
        </p:txBody>
      </p:sp>
    </p:spTree>
    <p:extLst>
      <p:ext uri="{BB962C8B-B14F-4D97-AF65-F5344CB8AC3E}">
        <p14:creationId xmlns:p14="http://schemas.microsoft.com/office/powerpoint/2010/main" val="370781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дизайна архитектуры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0092756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19</a:t>
            </a:fld>
            <a:endParaRPr lang="ru-RU"/>
          </a:p>
        </p:txBody>
      </p:sp>
    </p:spTree>
    <p:extLst>
      <p:ext uri="{BB962C8B-B14F-4D97-AF65-F5344CB8AC3E}">
        <p14:creationId xmlns:p14="http://schemas.microsoft.com/office/powerpoint/2010/main" val="222329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edart\YandexDisk\Скриншоты\2014-03-03 15-37-29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00808"/>
            <a:ext cx="4261334" cy="4824536"/>
          </a:xfrm>
          <a:prstGeom prst="rect">
            <a:avLst/>
          </a:prstGeom>
          <a:noFill/>
          <a:extLst>
            <a:ext uri="{909E8E84-426E-40DD-AFC4-6F175D3DCCD1}">
              <a14:hiddenFill xmlns:a14="http://schemas.microsoft.com/office/drawing/2010/main">
                <a:solidFill>
                  <a:srgbClr val="FFFFFF"/>
                </a:solidFill>
              </a14:hiddenFill>
            </a:ext>
          </a:extLst>
        </p:spPr>
      </p:pic>
      <p:sp>
        <p:nvSpPr>
          <p:cNvPr id="5122" name="Заголовок 1"/>
          <p:cNvSpPr>
            <a:spLocks noGrp="1"/>
          </p:cNvSpPr>
          <p:nvPr>
            <p:ph type="title"/>
          </p:nvPr>
        </p:nvSpPr>
        <p:spPr/>
        <p:txBody>
          <a:bodyPr/>
          <a:lstStyle/>
          <a:p>
            <a:r>
              <a:rPr lang="ru-RU" altLang="ru-RU" dirty="0"/>
              <a:t>Назначение архитектуры</a:t>
            </a:r>
          </a:p>
        </p:txBody>
      </p:sp>
      <p:sp>
        <p:nvSpPr>
          <p:cNvPr id="5123" name="Объект 2"/>
          <p:cNvSpPr>
            <a:spLocks noGrp="1"/>
          </p:cNvSpPr>
          <p:nvPr>
            <p:ph idx="1"/>
          </p:nvPr>
        </p:nvSpPr>
        <p:spPr>
          <a:xfrm>
            <a:off x="457200" y="1600200"/>
            <a:ext cx="4330824" cy="4525963"/>
          </a:xfrm>
        </p:spPr>
        <p:txBody>
          <a:bodyPr/>
          <a:lstStyle/>
          <a:p>
            <a:r>
              <a:rPr lang="ru-RU" dirty="0"/>
              <a:t>организация компонентов с целью обеспечения определенной функциональности </a:t>
            </a:r>
          </a:p>
          <a:p>
            <a:endParaRPr lang="ru-RU" altLang="ru-RU" dirty="0"/>
          </a:p>
        </p:txBody>
      </p:sp>
      <p:sp>
        <p:nvSpPr>
          <p:cNvPr id="2" name="Номер слайда 1"/>
          <p:cNvSpPr>
            <a:spLocks noGrp="1"/>
          </p:cNvSpPr>
          <p:nvPr>
            <p:ph type="sldNum" sz="quarter" idx="12"/>
          </p:nvPr>
        </p:nvSpPr>
        <p:spPr/>
        <p:txBody>
          <a:bodyPr/>
          <a:lstStyle/>
          <a:p>
            <a:pPr>
              <a:defRPr/>
            </a:pPr>
            <a:fld id="{FA2952F9-6C54-48CA-863E-7A69B1ECEFE7}"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Проектирование многослойных приложений</a:t>
            </a:r>
          </a:p>
        </p:txBody>
      </p:sp>
      <p:sp>
        <p:nvSpPr>
          <p:cNvPr id="3" name="Объект 2"/>
          <p:cNvSpPr>
            <a:spLocks noGrp="1"/>
          </p:cNvSpPr>
          <p:nvPr>
            <p:ph idx="1"/>
          </p:nvPr>
        </p:nvSpPr>
        <p:spPr/>
        <p:txBody>
          <a:bodyPr/>
          <a:lstStyle/>
          <a:p>
            <a:endParaRPr lang="ru-RU" dirty="0"/>
          </a:p>
        </p:txBody>
      </p:sp>
      <p:pic>
        <p:nvPicPr>
          <p:cNvPr id="21506" name="Picture 2" descr="C:\Users\edart\YandexDisk\Скриншоты\2014-03-03 17-12-32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56792"/>
            <a:ext cx="6299423" cy="5052816"/>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20</a:t>
            </a:fld>
            <a:endParaRPr lang="ru-RU"/>
          </a:p>
        </p:txBody>
      </p:sp>
    </p:spTree>
    <p:extLst>
      <p:ext uri="{BB962C8B-B14F-4D97-AF65-F5344CB8AC3E}">
        <p14:creationId xmlns:p14="http://schemas.microsoft.com/office/powerpoint/2010/main" val="309469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Сервисы и слои</a:t>
            </a:r>
          </a:p>
        </p:txBody>
      </p:sp>
      <p:sp>
        <p:nvSpPr>
          <p:cNvPr id="3" name="Объект 2"/>
          <p:cNvSpPr>
            <a:spLocks noGrp="1"/>
          </p:cNvSpPr>
          <p:nvPr>
            <p:ph idx="1"/>
          </p:nvPr>
        </p:nvSpPr>
        <p:spPr/>
        <p:txBody>
          <a:bodyPr/>
          <a:lstStyle/>
          <a:p>
            <a:endParaRPr lang="ru-RU" dirty="0"/>
          </a:p>
        </p:txBody>
      </p:sp>
      <p:pic>
        <p:nvPicPr>
          <p:cNvPr id="22530" name="Picture 2" descr="C:\Users\edart\YandexDisk\Скриншоты\2014-03-03 17-15-23 Скриншот экран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69798" y="1070880"/>
            <a:ext cx="5448962" cy="6125279"/>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21</a:t>
            </a:fld>
            <a:endParaRPr lang="ru-RU"/>
          </a:p>
        </p:txBody>
      </p:sp>
    </p:spTree>
    <p:extLst>
      <p:ext uri="{BB962C8B-B14F-4D97-AF65-F5344CB8AC3E}">
        <p14:creationId xmlns:p14="http://schemas.microsoft.com/office/powerpoint/2010/main" val="110474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Этапы проектирования многослойных приложений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06610574"/>
              </p:ext>
            </p:extLst>
          </p:nvPr>
        </p:nvGraphicFramePr>
        <p:xfrm>
          <a:off x="395536" y="1628800"/>
          <a:ext cx="84249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22</a:t>
            </a:fld>
            <a:endParaRPr lang="ru-RU"/>
          </a:p>
        </p:txBody>
      </p:sp>
    </p:spTree>
    <p:extLst>
      <p:ext uri="{BB962C8B-B14F-4D97-AF65-F5344CB8AC3E}">
        <p14:creationId xmlns:p14="http://schemas.microsoft.com/office/powerpoint/2010/main" val="2244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altLang="ru-RU"/>
              <a:t>Рекомендуемые источники</a:t>
            </a:r>
          </a:p>
        </p:txBody>
      </p:sp>
      <p:sp>
        <p:nvSpPr>
          <p:cNvPr id="6147" name="Объект 2"/>
          <p:cNvSpPr>
            <a:spLocks noGrp="1"/>
          </p:cNvSpPr>
          <p:nvPr>
            <p:ph idx="1"/>
          </p:nvPr>
        </p:nvSpPr>
        <p:spPr>
          <a:xfrm>
            <a:off x="4283968" y="1556792"/>
            <a:ext cx="4608512" cy="4569371"/>
          </a:xfrm>
        </p:spPr>
        <p:txBody>
          <a:bodyPr/>
          <a:lstStyle/>
          <a:p>
            <a:r>
              <a:rPr lang="ru-RU" altLang="ru-RU" dirty="0"/>
              <a:t>Руководство проектирования </a:t>
            </a:r>
            <a:r>
              <a:rPr lang="en-US" altLang="ru-RU" dirty="0"/>
              <a:t>Microsoft </a:t>
            </a:r>
            <a:r>
              <a:rPr lang="ru-RU" altLang="ru-RU" dirty="0"/>
              <a:t>по проектированию архитектуры приложений</a:t>
            </a:r>
          </a:p>
          <a:p>
            <a:endParaRPr lang="ru-RU" altLang="ru-RU" dirty="0"/>
          </a:p>
        </p:txBody>
      </p:sp>
      <p:pic>
        <p:nvPicPr>
          <p:cNvPr id="6148" name="Picture 4" descr="C:\Users\edart\YandexDisk\Скриншоты\2014-03-03 17-20-10 Скриншот экран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58292"/>
            <a:ext cx="3600400" cy="515146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FA2952F9-6C54-48CA-863E-7A69B1ECEFE7}" type="slidenum">
              <a:rPr lang="ru-RU" smtClean="0"/>
              <a:pPr>
                <a:defRPr/>
              </a:pPr>
              <a:t>23</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принципы проектирования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1759380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3</a:t>
            </a:fld>
            <a:endParaRPr lang="ru-RU"/>
          </a:p>
        </p:txBody>
      </p:sp>
    </p:spTree>
    <p:extLst>
      <p:ext uri="{BB962C8B-B14F-4D97-AF65-F5344CB8AC3E}">
        <p14:creationId xmlns:p14="http://schemas.microsoft.com/office/powerpoint/2010/main" val="35416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вопросы проектирования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0662828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FA2952F9-6C54-48CA-863E-7A69B1ECEFE7}" type="slidenum">
              <a:rPr lang="ru-RU" smtClean="0"/>
              <a:pPr>
                <a:defRPr/>
              </a:pPr>
              <a:t>4</a:t>
            </a:fld>
            <a:endParaRPr lang="ru-RU"/>
          </a:p>
        </p:txBody>
      </p:sp>
    </p:spTree>
    <p:extLst>
      <p:ext uri="{BB962C8B-B14F-4D97-AF65-F5344CB8AC3E}">
        <p14:creationId xmlns:p14="http://schemas.microsoft.com/office/powerpoint/2010/main" val="223934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Процесс проектирования архитектуры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08921592"/>
              </p:ext>
            </p:extLst>
          </p:nvPr>
        </p:nvGraphicFramePr>
        <p:xfrm>
          <a:off x="457200" y="1600200"/>
          <a:ext cx="519038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4" name="Picture 2" descr="C:\Users\edart\YandexDisk\Скриншоты\2014-03-03 16-08-53 Скриншот экрана.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7581" y="1496006"/>
            <a:ext cx="3496419" cy="5214356"/>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5</a:t>
            </a:fld>
            <a:endParaRPr lang="ru-RU"/>
          </a:p>
        </p:txBody>
      </p:sp>
    </p:spTree>
    <p:extLst>
      <p:ext uri="{BB962C8B-B14F-4D97-AF65-F5344CB8AC3E}">
        <p14:creationId xmlns:p14="http://schemas.microsoft.com/office/powerpoint/2010/main" val="129112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Определение целей архитектуры</a:t>
            </a:r>
          </a:p>
        </p:txBody>
      </p:sp>
      <p:sp>
        <p:nvSpPr>
          <p:cNvPr id="3" name="Объект 2"/>
          <p:cNvSpPr>
            <a:spLocks noGrp="1"/>
          </p:cNvSpPr>
          <p:nvPr>
            <p:ph idx="1"/>
          </p:nvPr>
        </p:nvSpPr>
        <p:spPr>
          <a:xfrm>
            <a:off x="457200" y="1600201"/>
            <a:ext cx="8229600" cy="1108719"/>
          </a:xfrm>
        </p:spPr>
        <p:txBody>
          <a:bodyPr>
            <a:normAutofit fontScale="77500" lnSpcReduction="20000"/>
          </a:bodyPr>
          <a:lstStyle/>
          <a:p>
            <a:r>
              <a:rPr lang="ru-RU" dirty="0"/>
              <a:t>задачи и ограничения, очерчивающие архитектуру и процесс проектирования, определяющие объем работ и помогающие понять, когда пора остановиться </a:t>
            </a:r>
          </a:p>
          <a:p>
            <a:endParaRPr lang="ru-RU" dirty="0"/>
          </a:p>
        </p:txBody>
      </p:sp>
      <p:graphicFrame>
        <p:nvGraphicFramePr>
          <p:cNvPr id="5" name="Схема 4"/>
          <p:cNvGraphicFramePr/>
          <p:nvPr>
            <p:extLst>
              <p:ext uri="{D42A27DB-BD31-4B8C-83A1-F6EECF244321}">
                <p14:modId xmlns:p14="http://schemas.microsoft.com/office/powerpoint/2010/main" val="3817389638"/>
              </p:ext>
            </p:extLst>
          </p:nvPr>
        </p:nvGraphicFramePr>
        <p:xfrm>
          <a:off x="609600" y="2865140"/>
          <a:ext cx="8229600" cy="344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5"/>
          <p:cNvSpPr>
            <a:spLocks noGrp="1"/>
          </p:cNvSpPr>
          <p:nvPr>
            <p:ph type="sldNum" sz="quarter" idx="12"/>
          </p:nvPr>
        </p:nvSpPr>
        <p:spPr/>
        <p:txBody>
          <a:bodyPr/>
          <a:lstStyle/>
          <a:p>
            <a:pPr>
              <a:defRPr/>
            </a:pPr>
            <a:fld id="{FA2952F9-6C54-48CA-863E-7A69B1ECEFE7}" type="slidenum">
              <a:rPr lang="ru-RU" smtClean="0"/>
              <a:pPr>
                <a:defRPr/>
              </a:pPr>
              <a:t>6</a:t>
            </a:fld>
            <a:endParaRPr lang="ru-RU"/>
          </a:p>
        </p:txBody>
      </p:sp>
    </p:spTree>
    <p:extLst>
      <p:ext uri="{BB962C8B-B14F-4D97-AF65-F5344CB8AC3E}">
        <p14:creationId xmlns:p14="http://schemas.microsoft.com/office/powerpoint/2010/main" val="155949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Ключевые сценарии</a:t>
            </a:r>
          </a:p>
        </p:txBody>
      </p:sp>
      <p:sp>
        <p:nvSpPr>
          <p:cNvPr id="3" name="Объект 2"/>
          <p:cNvSpPr>
            <a:spLocks noGrp="1"/>
          </p:cNvSpPr>
          <p:nvPr>
            <p:ph idx="1"/>
          </p:nvPr>
        </p:nvSpPr>
        <p:spPr>
          <a:xfrm>
            <a:off x="457200" y="1600201"/>
            <a:ext cx="8229600" cy="2044824"/>
          </a:xfrm>
        </p:spPr>
        <p:txBody>
          <a:bodyPr/>
          <a:lstStyle/>
          <a:p>
            <a:r>
              <a:rPr lang="ru-RU" dirty="0"/>
              <a:t>Вариант использования</a:t>
            </a:r>
          </a:p>
          <a:p>
            <a:pPr lvl="1"/>
            <a:r>
              <a:rPr lang="ru-RU" dirty="0"/>
              <a:t>описание ряда взаимодействий между системой и одним или более действующими лицами </a:t>
            </a:r>
          </a:p>
        </p:txBody>
      </p:sp>
      <p:graphicFrame>
        <p:nvGraphicFramePr>
          <p:cNvPr id="5" name="Схема 4"/>
          <p:cNvGraphicFramePr/>
          <p:nvPr>
            <p:extLst>
              <p:ext uri="{D42A27DB-BD31-4B8C-83A1-F6EECF244321}">
                <p14:modId xmlns:p14="http://schemas.microsoft.com/office/powerpoint/2010/main" val="1888038363"/>
              </p:ext>
            </p:extLst>
          </p:nvPr>
        </p:nvGraphicFramePr>
        <p:xfrm>
          <a:off x="467544" y="3645024"/>
          <a:ext cx="8229600" cy="204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5"/>
          <p:cNvSpPr>
            <a:spLocks noGrp="1"/>
          </p:cNvSpPr>
          <p:nvPr>
            <p:ph type="sldNum" sz="quarter" idx="12"/>
          </p:nvPr>
        </p:nvSpPr>
        <p:spPr/>
        <p:txBody>
          <a:bodyPr/>
          <a:lstStyle/>
          <a:p>
            <a:pPr>
              <a:defRPr/>
            </a:pPr>
            <a:fld id="{FA2952F9-6C54-48CA-863E-7A69B1ECEFE7}" type="slidenum">
              <a:rPr lang="ru-RU" smtClean="0"/>
              <a:pPr>
                <a:defRPr/>
              </a:pPr>
              <a:t>7</a:t>
            </a:fld>
            <a:endParaRPr lang="ru-RU"/>
          </a:p>
        </p:txBody>
      </p:sp>
    </p:spTree>
    <p:extLst>
      <p:ext uri="{BB962C8B-B14F-4D97-AF65-F5344CB8AC3E}">
        <p14:creationId xmlns:p14="http://schemas.microsoft.com/office/powerpoint/2010/main" val="52960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Ключевые сценарии</a:t>
            </a:r>
          </a:p>
        </p:txBody>
      </p:sp>
      <p:sp>
        <p:nvSpPr>
          <p:cNvPr id="3" name="Объект 2"/>
          <p:cNvSpPr>
            <a:spLocks noGrp="1"/>
          </p:cNvSpPr>
          <p:nvPr>
            <p:ph idx="1"/>
          </p:nvPr>
        </p:nvSpPr>
        <p:spPr>
          <a:xfrm>
            <a:off x="457200" y="1600201"/>
            <a:ext cx="8229600" cy="1180728"/>
          </a:xfrm>
        </p:spPr>
        <p:txBody>
          <a:bodyPr/>
          <a:lstStyle/>
          <a:p>
            <a:r>
              <a:rPr lang="ru-RU" dirty="0"/>
              <a:t>наиболее важные сценарии для успеха создаваемого приложения </a:t>
            </a:r>
          </a:p>
          <a:p>
            <a:endParaRPr lang="ru-RU" dirty="0"/>
          </a:p>
          <a:p>
            <a:endParaRPr lang="ru-RU" dirty="0"/>
          </a:p>
        </p:txBody>
      </p:sp>
      <p:graphicFrame>
        <p:nvGraphicFramePr>
          <p:cNvPr id="5" name="Схема 4"/>
          <p:cNvGraphicFramePr/>
          <p:nvPr>
            <p:extLst>
              <p:ext uri="{D42A27DB-BD31-4B8C-83A1-F6EECF244321}">
                <p14:modId xmlns:p14="http://schemas.microsoft.com/office/powerpoint/2010/main" val="378737168"/>
              </p:ext>
            </p:extLst>
          </p:nvPr>
        </p:nvGraphicFramePr>
        <p:xfrm>
          <a:off x="467544" y="2780928"/>
          <a:ext cx="82296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5"/>
          <p:cNvSpPr>
            <a:spLocks noGrp="1"/>
          </p:cNvSpPr>
          <p:nvPr>
            <p:ph type="sldNum" sz="quarter" idx="12"/>
          </p:nvPr>
        </p:nvSpPr>
        <p:spPr/>
        <p:txBody>
          <a:bodyPr/>
          <a:lstStyle/>
          <a:p>
            <a:pPr>
              <a:defRPr/>
            </a:pPr>
            <a:fld id="{FA2952F9-6C54-48CA-863E-7A69B1ECEFE7}" type="slidenum">
              <a:rPr lang="ru-RU" smtClean="0"/>
              <a:pPr>
                <a:defRPr/>
              </a:pPr>
              <a:t>8</a:t>
            </a:fld>
            <a:endParaRPr lang="ru-RU"/>
          </a:p>
        </p:txBody>
      </p:sp>
    </p:spTree>
    <p:extLst>
      <p:ext uri="{BB962C8B-B14F-4D97-AF65-F5344CB8AC3E}">
        <p14:creationId xmlns:p14="http://schemas.microsoft.com/office/powerpoint/2010/main" val="2359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Общее представление приложения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920687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pPr>
              <a:defRPr/>
            </a:pPr>
            <a:fld id="{FA2952F9-6C54-48CA-863E-7A69B1ECEFE7}" type="slidenum">
              <a:rPr lang="ru-RU" smtClean="0"/>
              <a:pPr>
                <a:defRPr/>
              </a:pPr>
              <a:t>9</a:t>
            </a:fld>
            <a:endParaRPr lang="ru-RU"/>
          </a:p>
        </p:txBody>
      </p:sp>
    </p:spTree>
    <p:extLst>
      <p:ext uri="{BB962C8B-B14F-4D97-AF65-F5344CB8AC3E}">
        <p14:creationId xmlns:p14="http://schemas.microsoft.com/office/powerpoint/2010/main" val="38745633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TotalTime>
  <Words>5657</Words>
  <Application>Microsoft Office PowerPoint</Application>
  <PresentationFormat>Экран (4:3)</PresentationFormat>
  <Paragraphs>301</Paragraphs>
  <Slides>23</Slides>
  <Notes>20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23</vt:i4>
      </vt:variant>
    </vt:vector>
  </HeadingPairs>
  <TitlesOfParts>
    <vt:vector size="26" baseType="lpstr">
      <vt:lpstr>Arial</vt:lpstr>
      <vt:lpstr>Calibri</vt:lpstr>
      <vt:lpstr>Тема Office</vt:lpstr>
      <vt:lpstr>Лекция 7 Проектирование архитектуры ИС</vt:lpstr>
      <vt:lpstr>Назначение архитектуры</vt:lpstr>
      <vt:lpstr>Основные принципы проектирования</vt:lpstr>
      <vt:lpstr>Основные вопросы проектирования</vt:lpstr>
      <vt:lpstr>Процесс проектирования архитектуры</vt:lpstr>
      <vt:lpstr>Определение целей архитектуры</vt:lpstr>
      <vt:lpstr>Ключевые сценарии</vt:lpstr>
      <vt:lpstr>Ключевые сценарии</vt:lpstr>
      <vt:lpstr>Общее представление приложения</vt:lpstr>
      <vt:lpstr>Подходящие технологии</vt:lpstr>
      <vt:lpstr>Графическое представление архитектуры</vt:lpstr>
      <vt:lpstr>Основные проблемы</vt:lpstr>
      <vt:lpstr>Параметры качества</vt:lpstr>
      <vt:lpstr>Сквозная функциональность</vt:lpstr>
      <vt:lpstr>Вопросы, требующие особого внимания при проектировании</vt:lpstr>
      <vt:lpstr>Презентация PowerPoint</vt:lpstr>
      <vt:lpstr>Варианты решений</vt:lpstr>
      <vt:lpstr>Анализ архитектуры</vt:lpstr>
      <vt:lpstr>Представление дизайна архитектуры</vt:lpstr>
      <vt:lpstr>Проектирование многослойных приложений</vt:lpstr>
      <vt:lpstr>Сервисы и слои</vt:lpstr>
      <vt:lpstr>Этапы проектирования многослойных приложений</vt:lpstr>
      <vt:lpstr>Рекомендуемые источники</vt:lpstr>
    </vt:vector>
  </TitlesOfParts>
  <Company>Sergir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Архитектура информационных систем</dc:title>
  <dc:creator>edart</dc:creator>
  <cp:lastModifiedBy>Владислав Карюкин</cp:lastModifiedBy>
  <cp:revision>53</cp:revision>
  <dcterms:created xsi:type="dcterms:W3CDTF">2012-03-31T15:42:28Z</dcterms:created>
  <dcterms:modified xsi:type="dcterms:W3CDTF">2024-10-30T11:54:22Z</dcterms:modified>
</cp:coreProperties>
</file>